
<file path=[Content_Types].xml><?xml version="1.0" encoding="utf-8"?>
<Types xmlns="http://schemas.openxmlformats.org/package/2006/content-types">
  <Default Extension="xml" ContentType="application/xml"/>
  <Default Extension="bin" ContentType="application/vnd.openxmlformats-officedocument.presentationml.printerSettings"/>
  <Default Extension="rels" ContentType="application/vnd.openxmlformats-package.relationships+xml"/>
  <Default Extension="jpg" ContentType="image/jpeg"/>
  <Default Extension="gif" ContentType="image/gi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8"/>
  </p:notesMasterIdLst>
  <p:sldIdLst>
    <p:sldId id="256" r:id="rId2"/>
    <p:sldId id="257" r:id="rId3"/>
    <p:sldId id="258" r:id="rId4"/>
    <p:sldId id="259" r:id="rId5"/>
    <p:sldId id="260" r:id="rId6"/>
    <p:sldId id="261" r:id="rId7"/>
  </p:sldIdLst>
  <p:sldSz cx="9144000" cy="6858000" type="screen4x3"/>
  <p:notesSz cx="6858000" cy="9144000"/>
  <p:defaultText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257F4A"/>
    <a:srgbClr val="EFC31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90651C3A-4460-11DB-9652-00E08161165F}"/>
</file>

<file path=ppt/viewProps.xml><?xml version="1.0" encoding="utf-8"?>
<p:viewPr xmlns:a="http://schemas.openxmlformats.org/drawingml/2006/main" xmlns:r="http://schemas.openxmlformats.org/officeDocument/2006/relationships" xmlns:p="http://schemas.openxmlformats.org/presentationml/2006/main">
  <p:normalViewPr>
    <p:restoredLeft sz="12732" autoAdjust="0"/>
    <p:restoredTop sz="98925" autoAdjust="0"/>
  </p:normalViewPr>
  <p:slideViewPr>
    <p:cSldViewPr snapToGrid="0" snapToObjects="1">
      <p:cViewPr>
        <p:scale>
          <a:sx n="115" d="100"/>
          <a:sy n="115" d="100"/>
        </p:scale>
        <p:origin x="-472" y="45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1" Type="http://schemas.openxmlformats.org/officeDocument/2006/relationships/viewProps" Target="viewProps.xml"/><Relationship Id="rId12" Type="http://schemas.openxmlformats.org/officeDocument/2006/relationships/theme" Target="theme/theme1.xml"/><Relationship Id="rId13"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notesMaster" Target="notesMasters/notesMaster1.xml"/><Relationship Id="rId9" Type="http://schemas.openxmlformats.org/officeDocument/2006/relationships/printerSettings" Target="printerSettings/printerSettings1.bin"/><Relationship Id="rId10"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media/image7.gi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1"/>
        <p:cNvGrpSpPr/>
        <p:nvPr/>
      </p:nvGrpSpPr>
      <p:grpSpPr>
        <a:xfrm>
          <a:off x="0" y="0"/>
          <a:ext cx="0" cy="0"/>
          <a:chOff x="0" y="0"/>
          <a:chExt cx="0" cy="0"/>
        </a:xfrm>
      </p:grpSpPr>
      <p:sp>
        <p:nvSpPr>
          <p:cNvPr id="2" name="Shape 2"/>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
        <p:nvSpPr>
          <p:cNvPr id="3" name="Shape 3"/>
          <p:cNvSpPr txBox="1">
            <a:spLocks noGrp="1"/>
          </p:cNvSpPr>
          <p:nvPr>
            <p:ph type="body" idx="1"/>
          </p:nvPr>
        </p:nvSpPr>
        <p:spPr>
          <a:xfrm>
            <a:off x="685800" y="4343400"/>
            <a:ext cx="5486399" cy="4114800"/>
          </a:xfrm>
          <a:prstGeom prst="rect">
            <a:avLst/>
          </a:prstGeom>
          <a:noFill/>
          <a:ln>
            <a:noFill/>
          </a:ln>
        </p:spPr>
        <p:txBody>
          <a:bodyPr lIns="91425" tIns="91425" rIns="91425" bIns="91425" anchor="t" anchorCtr="0"/>
          <a:lstStyle>
            <a:lvl1pPr>
              <a:spcBef>
                <a:spcPts val="0"/>
              </a:spcBef>
              <a:defRPr sz="1100"/>
            </a:lvl1pPr>
            <a:lvl2pPr>
              <a:spcBef>
                <a:spcPts val="0"/>
              </a:spcBef>
              <a:defRPr sz="1100"/>
            </a:lvl2pPr>
            <a:lvl3pPr>
              <a:spcBef>
                <a:spcPts val="0"/>
              </a:spcBef>
              <a:defRPr sz="1100"/>
            </a:lvl3pPr>
            <a:lvl4pPr>
              <a:spcBef>
                <a:spcPts val="0"/>
              </a:spcBef>
              <a:defRPr sz="1100"/>
            </a:lvl4pPr>
            <a:lvl5pPr>
              <a:spcBef>
                <a:spcPts val="0"/>
              </a:spcBef>
              <a:defRPr sz="1100"/>
            </a:lvl5pPr>
            <a:lvl6pPr>
              <a:spcBef>
                <a:spcPts val="0"/>
              </a:spcBef>
              <a:defRPr sz="1100"/>
            </a:lvl6pPr>
            <a:lvl7pPr>
              <a:spcBef>
                <a:spcPts val="0"/>
              </a:spcBef>
              <a:defRPr sz="1100"/>
            </a:lvl7pPr>
            <a:lvl8pPr>
              <a:spcBef>
                <a:spcPts val="0"/>
              </a:spcBef>
              <a:defRPr sz="1100"/>
            </a:lvl8pPr>
            <a:lvl9pPr>
              <a:spcBef>
                <a:spcPts val="0"/>
              </a:spcBef>
              <a:defRPr sz="1100"/>
            </a:lvl9pPr>
          </a:lstStyle>
          <a:p>
            <a:endParaRPr/>
          </a:p>
        </p:txBody>
      </p:sp>
    </p:spTree>
    <p:extLst>
      <p:ext uri="{BB962C8B-B14F-4D97-AF65-F5344CB8AC3E}">
        <p14:creationId xmlns:p14="http://schemas.microsoft.com/office/powerpoint/2010/main" val="2589661710"/>
      </p:ext>
    </p:extLst>
  </p:cSld>
  <p:clrMap bg1="lt1" tx1="dk1" bg2="dk2" tx2="lt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
        <p:cNvGrpSpPr/>
        <p:nvPr/>
      </p:nvGrpSpPr>
      <p:grpSpPr>
        <a:xfrm>
          <a:off x="0" y="0"/>
          <a:ext cx="0" cy="0"/>
          <a:chOff x="0" y="0"/>
          <a:chExt cx="0" cy="0"/>
        </a:xfrm>
      </p:grpSpPr>
      <p:sp>
        <p:nvSpPr>
          <p:cNvPr id="86" name="Shape 86"/>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87" name="Shape 87"/>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Shape 108"/>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09" name="Shape 109"/>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9"/>
        <p:cNvGrpSpPr/>
        <p:nvPr/>
      </p:nvGrpSpPr>
      <p:grpSpPr>
        <a:xfrm>
          <a:off x="0" y="0"/>
          <a:ext cx="0" cy="0"/>
          <a:chOff x="0" y="0"/>
          <a:chExt cx="0" cy="0"/>
        </a:xfrm>
      </p:grpSpPr>
      <p:sp>
        <p:nvSpPr>
          <p:cNvPr id="120" name="Shape 120"/>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21" name="Shape 121"/>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Shape 132"/>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33" name="Shape 133"/>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3"/>
        <p:cNvGrpSpPr/>
        <p:nvPr/>
      </p:nvGrpSpPr>
      <p:grpSpPr>
        <a:xfrm>
          <a:off x="0" y="0"/>
          <a:ext cx="0" cy="0"/>
          <a:chOff x="0" y="0"/>
          <a:chExt cx="0" cy="0"/>
        </a:xfrm>
      </p:grpSpPr>
      <p:sp>
        <p:nvSpPr>
          <p:cNvPr id="144" name="Shape 144"/>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45" name="Shape 145"/>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
        <p:cNvGrpSpPr/>
        <p:nvPr/>
      </p:nvGrpSpPr>
      <p:grpSpPr>
        <a:xfrm>
          <a:off x="0" y="0"/>
          <a:ext cx="0" cy="0"/>
          <a:chOff x="0" y="0"/>
          <a:chExt cx="0" cy="0"/>
        </a:xfrm>
      </p:grpSpPr>
      <p:sp>
        <p:nvSpPr>
          <p:cNvPr id="151" name="Shape 151"/>
          <p:cNvSpPr txBox="1">
            <a:spLocks noGrp="1"/>
          </p:cNvSpPr>
          <p:nvPr>
            <p:ph type="body" idx="1"/>
          </p:nvPr>
        </p:nvSpPr>
        <p:spPr>
          <a:xfrm>
            <a:off x="685800" y="4343400"/>
            <a:ext cx="5486399" cy="4114800"/>
          </a:xfrm>
          <a:prstGeom prst="rect">
            <a:avLst/>
          </a:prstGeom>
        </p:spPr>
        <p:txBody>
          <a:bodyPr lIns="91425" tIns="91425" rIns="91425" bIns="91425" anchor="ctr" anchorCtr="0">
            <a:noAutofit/>
          </a:bodyPr>
          <a:lstStyle/>
          <a:p>
            <a:pPr>
              <a:spcBef>
                <a:spcPts val="0"/>
              </a:spcBef>
              <a:buNone/>
            </a:pPr>
            <a:endParaRPr/>
          </a:p>
        </p:txBody>
      </p:sp>
      <p:sp>
        <p:nvSpPr>
          <p:cNvPr id="152" name="Shape 152"/>
          <p:cNvSpPr>
            <a:spLocks noGrp="1" noRot="1" noChangeAspect="1"/>
          </p:cNvSpPr>
          <p:nvPr>
            <p:ph type="sldImg" idx="2"/>
          </p:nvPr>
        </p:nvSpPr>
        <p:spPr>
          <a:xfrm>
            <a:off x="1143000" y="685800"/>
            <a:ext cx="4572000"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a:solidFill>
              <a:srgbClr val="000000"/>
            </a:solidFill>
            <a:prstDash val="solid"/>
            <a:round/>
            <a:headEnd type="none" w="med" len="med"/>
            <a:tailEnd type="none" w="med" len="med"/>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Slide">
    <p:spTree>
      <p:nvGrpSpPr>
        <p:cNvPr id="1" name="Shape 10"/>
        <p:cNvGrpSpPr/>
        <p:nvPr/>
      </p:nvGrpSpPr>
      <p:grpSpPr>
        <a:xfrm>
          <a:off x="0" y="0"/>
          <a:ext cx="0" cy="0"/>
          <a:chOff x="0" y="0"/>
          <a:chExt cx="0" cy="0"/>
        </a:xfrm>
      </p:grpSpPr>
      <p:sp>
        <p:nvSpPr>
          <p:cNvPr id="11" name="Shape 11"/>
          <p:cNvSpPr txBox="1">
            <a:spLocks noGrp="1"/>
          </p:cNvSpPr>
          <p:nvPr>
            <p:ph type="ctrTitle"/>
          </p:nvPr>
        </p:nvSpPr>
        <p:spPr>
          <a:xfrm>
            <a:off x="685800" y="2130425"/>
            <a:ext cx="7772400" cy="1470024"/>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12" name="Shape 12"/>
          <p:cNvSpPr txBox="1">
            <a:spLocks noGrp="1"/>
          </p:cNvSpPr>
          <p:nvPr>
            <p:ph type="subTitle" idx="1"/>
          </p:nvPr>
        </p:nvSpPr>
        <p:spPr>
          <a:xfrm>
            <a:off x="1371600" y="3886200"/>
            <a:ext cx="6400799" cy="1752600"/>
          </a:xfrm>
          <a:prstGeom prst="rect">
            <a:avLst/>
          </a:prstGeom>
          <a:noFill/>
          <a:ln>
            <a:noFill/>
          </a:ln>
        </p:spPr>
        <p:txBody>
          <a:bodyPr lIns="91425" tIns="91425" rIns="91425" bIns="91425" anchor="t" anchorCtr="0"/>
          <a:lstStyle>
            <a:lvl1pPr marL="0" marR="0" indent="0" algn="ctr" rtl="0">
              <a:spcBef>
                <a:spcPts val="640"/>
              </a:spcBef>
              <a:buClr>
                <a:srgbClr val="888888"/>
              </a:buClr>
              <a:buFont typeface="Arial"/>
              <a:buNone/>
              <a:defRPr/>
            </a:lvl1pPr>
            <a:lvl2pPr marL="457200" marR="0" indent="0" algn="ctr" rtl="0">
              <a:spcBef>
                <a:spcPts val="560"/>
              </a:spcBef>
              <a:buClr>
                <a:srgbClr val="888888"/>
              </a:buClr>
              <a:buFont typeface="Arial"/>
              <a:buNone/>
              <a:defRPr/>
            </a:lvl2pPr>
            <a:lvl3pPr marL="914400" marR="0" indent="0" algn="ctr" rtl="0">
              <a:spcBef>
                <a:spcPts val="480"/>
              </a:spcBef>
              <a:buClr>
                <a:srgbClr val="888888"/>
              </a:buClr>
              <a:buFont typeface="Arial"/>
              <a:buNone/>
              <a:defRPr/>
            </a:lvl3pPr>
            <a:lvl4pPr marL="1371600" marR="0" indent="0" algn="ctr" rtl="0">
              <a:spcBef>
                <a:spcPts val="400"/>
              </a:spcBef>
              <a:buClr>
                <a:srgbClr val="888888"/>
              </a:buClr>
              <a:buFont typeface="Arial"/>
              <a:buNone/>
              <a:defRPr/>
            </a:lvl4pPr>
            <a:lvl5pPr marL="1828800" marR="0" indent="0" algn="ctr" rtl="0">
              <a:spcBef>
                <a:spcPts val="400"/>
              </a:spcBef>
              <a:buClr>
                <a:srgbClr val="888888"/>
              </a:buClr>
              <a:buFont typeface="Arial"/>
              <a:buNone/>
              <a:defRPr/>
            </a:lvl5pPr>
            <a:lvl6pPr marL="2286000" marR="0" indent="0" algn="ctr" rtl="0">
              <a:spcBef>
                <a:spcPts val="400"/>
              </a:spcBef>
              <a:buClr>
                <a:srgbClr val="888888"/>
              </a:buClr>
              <a:buFont typeface="Arial"/>
              <a:buNone/>
              <a:defRPr/>
            </a:lvl6pPr>
            <a:lvl7pPr marL="2743200" marR="0" indent="0" algn="ctr" rtl="0">
              <a:spcBef>
                <a:spcPts val="400"/>
              </a:spcBef>
              <a:buClr>
                <a:srgbClr val="888888"/>
              </a:buClr>
              <a:buFont typeface="Arial"/>
              <a:buNone/>
              <a:defRPr/>
            </a:lvl7pPr>
            <a:lvl8pPr marL="3200400" marR="0" indent="0" algn="ctr" rtl="0">
              <a:spcBef>
                <a:spcPts val="400"/>
              </a:spcBef>
              <a:buClr>
                <a:srgbClr val="888888"/>
              </a:buClr>
              <a:buFont typeface="Arial"/>
              <a:buNone/>
              <a:defRPr/>
            </a:lvl8pPr>
            <a:lvl9pPr marL="3657600" marR="0" indent="0" algn="ctr" rtl="0">
              <a:spcBef>
                <a:spcPts val="400"/>
              </a:spcBef>
              <a:buClr>
                <a:srgbClr val="888888"/>
              </a:buClr>
              <a:buFont typeface="Arial"/>
              <a:buNone/>
              <a:defRPr/>
            </a:lvl9pPr>
          </a:lstStyle>
          <a:p>
            <a:endParaRPr/>
          </a:p>
        </p:txBody>
      </p:sp>
      <p:sp>
        <p:nvSpPr>
          <p:cNvPr id="13" name="Shape 13"/>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4" name="Shape 14"/>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15" name="Shape 15"/>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cSld name="Title and Vertical Text">
    <p:spTree>
      <p:nvGrpSpPr>
        <p:cNvPr id="1" name="Shape 67"/>
        <p:cNvGrpSpPr/>
        <p:nvPr/>
      </p:nvGrpSpPr>
      <p:grpSpPr>
        <a:xfrm>
          <a:off x="0" y="0"/>
          <a:ext cx="0" cy="0"/>
          <a:chOff x="0" y="0"/>
          <a:chExt cx="0" cy="0"/>
        </a:xfrm>
      </p:grpSpPr>
      <p:sp>
        <p:nvSpPr>
          <p:cNvPr id="68" name="Shape 68"/>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9" name="Shape 69"/>
          <p:cNvSpPr txBox="1">
            <a:spLocks noGrp="1"/>
          </p:cNvSpPr>
          <p:nvPr>
            <p:ph type="body" idx="1"/>
          </p:nvPr>
        </p:nvSpPr>
        <p:spPr>
          <a:xfrm rot="5400000">
            <a:off x="2309018" y="-251618"/>
            <a:ext cx="4525963" cy="8229600"/>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Arial"/>
              <a:buChar char="•"/>
              <a:defRPr/>
            </a:lvl1pPr>
            <a:lvl2pPr marL="742950" indent="-107950" algn="l" rtl="0">
              <a:spcBef>
                <a:spcPts val="560"/>
              </a:spcBef>
              <a:buClr>
                <a:schemeClr val="dk1"/>
              </a:buClr>
              <a:buFont typeface="Arial"/>
              <a:buChar char="–"/>
              <a:defRPr/>
            </a:lvl2pPr>
            <a:lvl3pPr marL="1143000" indent="-76200" algn="l" rtl="0">
              <a:spcBef>
                <a:spcPts val="480"/>
              </a:spcBef>
              <a:buClr>
                <a:schemeClr val="dk1"/>
              </a:buClr>
              <a:buFont typeface="Arial"/>
              <a:buChar char="•"/>
              <a:defRPr/>
            </a:lvl3pPr>
            <a:lvl4pPr marL="1600200" indent="-101600" algn="l" rtl="0">
              <a:spcBef>
                <a:spcPts val="400"/>
              </a:spcBef>
              <a:buClr>
                <a:schemeClr val="dk1"/>
              </a:buClr>
              <a:buFont typeface="Arial"/>
              <a:buChar char="–"/>
              <a:defRPr/>
            </a:lvl4pPr>
            <a:lvl5pPr marL="2057400" indent="-101600" algn="l" rtl="0">
              <a:spcBef>
                <a:spcPts val="400"/>
              </a:spcBef>
              <a:buClr>
                <a:schemeClr val="dk1"/>
              </a:buClr>
              <a:buFont typeface="Arial"/>
              <a:buChar char="»"/>
              <a:defRPr/>
            </a:lvl5pPr>
            <a:lvl6pPr marL="2514600" indent="-101600" algn="l" rtl="0">
              <a:spcBef>
                <a:spcPts val="400"/>
              </a:spcBef>
              <a:buClr>
                <a:schemeClr val="dk1"/>
              </a:buClr>
              <a:buFont typeface="Arial"/>
              <a:buChar char="•"/>
              <a:defRPr/>
            </a:lvl6pPr>
            <a:lvl7pPr marL="2971800" indent="-101600" algn="l" rtl="0">
              <a:spcBef>
                <a:spcPts val="400"/>
              </a:spcBef>
              <a:buClr>
                <a:schemeClr val="dk1"/>
              </a:buClr>
              <a:buFont typeface="Arial"/>
              <a:buChar char="•"/>
              <a:defRPr/>
            </a:lvl7pPr>
            <a:lvl8pPr marL="3429000" indent="-101600" algn="l" rtl="0">
              <a:spcBef>
                <a:spcPts val="400"/>
              </a:spcBef>
              <a:buClr>
                <a:schemeClr val="dk1"/>
              </a:buClr>
              <a:buFont typeface="Arial"/>
              <a:buChar char="•"/>
              <a:defRPr/>
            </a:lvl8pPr>
            <a:lvl9pPr marL="3886200" indent="-101600" algn="l" rtl="0">
              <a:spcBef>
                <a:spcPts val="400"/>
              </a:spcBef>
              <a:buClr>
                <a:schemeClr val="dk1"/>
              </a:buClr>
              <a:buFont typeface="Arial"/>
              <a:buChar char="•"/>
              <a:defRPr/>
            </a:lvl9pPr>
          </a:lstStyle>
          <a:p>
            <a:endParaRPr/>
          </a:p>
        </p:txBody>
      </p:sp>
      <p:sp>
        <p:nvSpPr>
          <p:cNvPr id="70" name="Shape 7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1" name="Shape 7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2" name="Shape 72"/>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cSld name="Vertical Title and Text">
    <p:spTree>
      <p:nvGrpSpPr>
        <p:cNvPr id="1" name="Shape 73"/>
        <p:cNvGrpSpPr/>
        <p:nvPr/>
      </p:nvGrpSpPr>
      <p:grpSpPr>
        <a:xfrm>
          <a:off x="0" y="0"/>
          <a:ext cx="0" cy="0"/>
          <a:chOff x="0" y="0"/>
          <a:chExt cx="0" cy="0"/>
        </a:xfrm>
      </p:grpSpPr>
      <p:sp>
        <p:nvSpPr>
          <p:cNvPr id="74" name="Shape 74"/>
          <p:cNvSpPr txBox="1">
            <a:spLocks noGrp="1"/>
          </p:cNvSpPr>
          <p:nvPr>
            <p:ph type="title"/>
          </p:nvPr>
        </p:nvSpPr>
        <p:spPr>
          <a:xfrm rot="5400000">
            <a:off x="4732337" y="2171700"/>
            <a:ext cx="5851525" cy="20574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75" name="Shape 75"/>
          <p:cNvSpPr txBox="1">
            <a:spLocks noGrp="1"/>
          </p:cNvSpPr>
          <p:nvPr>
            <p:ph type="body" idx="1"/>
          </p:nvPr>
        </p:nvSpPr>
        <p:spPr>
          <a:xfrm rot="5400000">
            <a:off x="541337" y="190500"/>
            <a:ext cx="5851525" cy="6019799"/>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Arial"/>
              <a:buChar char="•"/>
              <a:defRPr/>
            </a:lvl1pPr>
            <a:lvl2pPr marL="742950" indent="-107950" algn="l" rtl="0">
              <a:spcBef>
                <a:spcPts val="560"/>
              </a:spcBef>
              <a:buClr>
                <a:schemeClr val="dk1"/>
              </a:buClr>
              <a:buFont typeface="Arial"/>
              <a:buChar char="–"/>
              <a:defRPr/>
            </a:lvl2pPr>
            <a:lvl3pPr marL="1143000" indent="-76200" algn="l" rtl="0">
              <a:spcBef>
                <a:spcPts val="480"/>
              </a:spcBef>
              <a:buClr>
                <a:schemeClr val="dk1"/>
              </a:buClr>
              <a:buFont typeface="Arial"/>
              <a:buChar char="•"/>
              <a:defRPr/>
            </a:lvl3pPr>
            <a:lvl4pPr marL="1600200" indent="-101600" algn="l" rtl="0">
              <a:spcBef>
                <a:spcPts val="400"/>
              </a:spcBef>
              <a:buClr>
                <a:schemeClr val="dk1"/>
              </a:buClr>
              <a:buFont typeface="Arial"/>
              <a:buChar char="–"/>
              <a:defRPr/>
            </a:lvl4pPr>
            <a:lvl5pPr marL="2057400" indent="-101600" algn="l" rtl="0">
              <a:spcBef>
                <a:spcPts val="400"/>
              </a:spcBef>
              <a:buClr>
                <a:schemeClr val="dk1"/>
              </a:buClr>
              <a:buFont typeface="Arial"/>
              <a:buChar char="»"/>
              <a:defRPr/>
            </a:lvl5pPr>
            <a:lvl6pPr marL="2514600" indent="-101600" algn="l" rtl="0">
              <a:spcBef>
                <a:spcPts val="400"/>
              </a:spcBef>
              <a:buClr>
                <a:schemeClr val="dk1"/>
              </a:buClr>
              <a:buFont typeface="Arial"/>
              <a:buChar char="•"/>
              <a:defRPr/>
            </a:lvl6pPr>
            <a:lvl7pPr marL="2971800" indent="-101600" algn="l" rtl="0">
              <a:spcBef>
                <a:spcPts val="400"/>
              </a:spcBef>
              <a:buClr>
                <a:schemeClr val="dk1"/>
              </a:buClr>
              <a:buFont typeface="Arial"/>
              <a:buChar char="•"/>
              <a:defRPr/>
            </a:lvl7pPr>
            <a:lvl8pPr marL="3429000" indent="-101600" algn="l" rtl="0">
              <a:spcBef>
                <a:spcPts val="400"/>
              </a:spcBef>
              <a:buClr>
                <a:schemeClr val="dk1"/>
              </a:buClr>
              <a:buFont typeface="Arial"/>
              <a:buChar char="•"/>
              <a:defRPr/>
            </a:lvl8pPr>
            <a:lvl9pPr marL="3886200" indent="-101600" algn="l" rtl="0">
              <a:spcBef>
                <a:spcPts val="400"/>
              </a:spcBef>
              <a:buClr>
                <a:schemeClr val="dk1"/>
              </a:buClr>
              <a:buFont typeface="Arial"/>
              <a:buChar char="•"/>
              <a:defRPr/>
            </a:lvl9pPr>
          </a:lstStyle>
          <a:p>
            <a:endParaRPr/>
          </a:p>
        </p:txBody>
      </p:sp>
      <p:sp>
        <p:nvSpPr>
          <p:cNvPr id="76" name="Shape 7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7" name="Shape 7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78" name="Shape 78"/>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Shape 16"/>
        <p:cNvGrpSpPr/>
        <p:nvPr/>
      </p:nvGrpSpPr>
      <p:grpSpPr>
        <a:xfrm>
          <a:off x="0" y="0"/>
          <a:ext cx="0" cy="0"/>
          <a:chOff x="0" y="0"/>
          <a:chExt cx="0" cy="0"/>
        </a:xfrm>
      </p:grpSpPr>
      <p:sp>
        <p:nvSpPr>
          <p:cNvPr id="17" name="Shape 17"/>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18" name="Shape 18"/>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indent="-139700" algn="l" rtl="0">
              <a:spcBef>
                <a:spcPts val="640"/>
              </a:spcBef>
              <a:buClr>
                <a:schemeClr val="dk1"/>
              </a:buClr>
              <a:buFont typeface="Arial"/>
              <a:buChar char="•"/>
              <a:defRPr/>
            </a:lvl1pPr>
            <a:lvl2pPr marL="742950" indent="-107950" algn="l" rtl="0">
              <a:spcBef>
                <a:spcPts val="560"/>
              </a:spcBef>
              <a:buClr>
                <a:schemeClr val="dk1"/>
              </a:buClr>
              <a:buFont typeface="Arial"/>
              <a:buChar char="–"/>
              <a:defRPr/>
            </a:lvl2pPr>
            <a:lvl3pPr marL="1143000" indent="-76200" algn="l" rtl="0">
              <a:spcBef>
                <a:spcPts val="480"/>
              </a:spcBef>
              <a:buClr>
                <a:schemeClr val="dk1"/>
              </a:buClr>
              <a:buFont typeface="Arial"/>
              <a:buChar char="•"/>
              <a:defRPr/>
            </a:lvl3pPr>
            <a:lvl4pPr marL="1600200" indent="-101600" algn="l" rtl="0">
              <a:spcBef>
                <a:spcPts val="400"/>
              </a:spcBef>
              <a:buClr>
                <a:schemeClr val="dk1"/>
              </a:buClr>
              <a:buFont typeface="Arial"/>
              <a:buChar char="–"/>
              <a:defRPr/>
            </a:lvl4pPr>
            <a:lvl5pPr marL="2057400" indent="-101600" algn="l" rtl="0">
              <a:spcBef>
                <a:spcPts val="400"/>
              </a:spcBef>
              <a:buClr>
                <a:schemeClr val="dk1"/>
              </a:buClr>
              <a:buFont typeface="Arial"/>
              <a:buChar char="»"/>
              <a:defRPr/>
            </a:lvl5pPr>
            <a:lvl6pPr marL="2514600" indent="-101600" algn="l" rtl="0">
              <a:spcBef>
                <a:spcPts val="400"/>
              </a:spcBef>
              <a:buClr>
                <a:schemeClr val="dk1"/>
              </a:buClr>
              <a:buFont typeface="Arial"/>
              <a:buChar char="•"/>
              <a:defRPr/>
            </a:lvl6pPr>
            <a:lvl7pPr marL="2971800" indent="-101600" algn="l" rtl="0">
              <a:spcBef>
                <a:spcPts val="400"/>
              </a:spcBef>
              <a:buClr>
                <a:schemeClr val="dk1"/>
              </a:buClr>
              <a:buFont typeface="Arial"/>
              <a:buChar char="•"/>
              <a:defRPr/>
            </a:lvl7pPr>
            <a:lvl8pPr marL="3429000" indent="-101600" algn="l" rtl="0">
              <a:spcBef>
                <a:spcPts val="400"/>
              </a:spcBef>
              <a:buClr>
                <a:schemeClr val="dk1"/>
              </a:buClr>
              <a:buFont typeface="Arial"/>
              <a:buChar char="•"/>
              <a:defRPr/>
            </a:lvl8pPr>
            <a:lvl9pPr marL="3886200" indent="-101600" algn="l" rtl="0">
              <a:spcBef>
                <a:spcPts val="400"/>
              </a:spcBef>
              <a:buClr>
                <a:schemeClr val="dk1"/>
              </a:buClr>
              <a:buFont typeface="Arial"/>
              <a:buChar char="•"/>
              <a:defRPr/>
            </a:lvl9pPr>
          </a:lstStyle>
          <a:p>
            <a:endParaRPr/>
          </a:p>
        </p:txBody>
      </p:sp>
      <p:sp>
        <p:nvSpPr>
          <p:cNvPr id="19" name="Shape 19"/>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0" name="Shape 20"/>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1" name="Shape 21"/>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22"/>
        <p:cNvGrpSpPr/>
        <p:nvPr/>
      </p:nvGrpSpPr>
      <p:grpSpPr>
        <a:xfrm>
          <a:off x="0" y="0"/>
          <a:ext cx="0" cy="0"/>
          <a:chOff x="0" y="0"/>
          <a:chExt cx="0" cy="0"/>
        </a:xfrm>
      </p:grpSpPr>
      <p:sp>
        <p:nvSpPr>
          <p:cNvPr id="23" name="Shape 23"/>
          <p:cNvSpPr txBox="1">
            <a:spLocks noGrp="1"/>
          </p:cNvSpPr>
          <p:nvPr>
            <p:ph type="title"/>
          </p:nvPr>
        </p:nvSpPr>
        <p:spPr>
          <a:xfrm>
            <a:off x="722312" y="4406900"/>
            <a:ext cx="7772400" cy="1362075"/>
          </a:xfrm>
          <a:prstGeom prst="rect">
            <a:avLst/>
          </a:prstGeom>
          <a:noFill/>
          <a:ln>
            <a:noFill/>
          </a:ln>
        </p:spPr>
        <p:txBody>
          <a:bodyPr lIns="91425" tIns="91425" rIns="91425" bIns="91425" anchor="t"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24" name="Shape 24"/>
          <p:cNvSpPr txBox="1">
            <a:spLocks noGrp="1"/>
          </p:cNvSpPr>
          <p:nvPr>
            <p:ph type="body" idx="1"/>
          </p:nvPr>
        </p:nvSpPr>
        <p:spPr>
          <a:xfrm>
            <a:off x="722312" y="2906713"/>
            <a:ext cx="7772400" cy="1500187"/>
          </a:xfrm>
          <a:prstGeom prst="rect">
            <a:avLst/>
          </a:prstGeom>
          <a:noFill/>
          <a:ln>
            <a:noFill/>
          </a:ln>
        </p:spPr>
        <p:txBody>
          <a:bodyPr lIns="91425" tIns="91425" rIns="91425" bIns="91425" anchor="b" anchorCtr="0"/>
          <a:lstStyle>
            <a:lvl1pPr marL="0" indent="0" rtl="0">
              <a:spcBef>
                <a:spcPts val="0"/>
              </a:spcBef>
              <a:buClr>
                <a:srgbClr val="888888"/>
              </a:buClr>
              <a:buFont typeface="Calibri"/>
              <a:buNone/>
              <a:defRPr/>
            </a:lvl1pPr>
            <a:lvl2pPr marL="457200" indent="0" rtl="0">
              <a:spcBef>
                <a:spcPts val="0"/>
              </a:spcBef>
              <a:buClr>
                <a:srgbClr val="888888"/>
              </a:buClr>
              <a:buFont typeface="Calibri"/>
              <a:buNone/>
              <a:defRPr/>
            </a:lvl2pPr>
            <a:lvl3pPr marL="914400" indent="0" rtl="0">
              <a:spcBef>
                <a:spcPts val="0"/>
              </a:spcBef>
              <a:buClr>
                <a:srgbClr val="888888"/>
              </a:buClr>
              <a:buFont typeface="Calibri"/>
              <a:buNone/>
              <a:defRPr/>
            </a:lvl3pPr>
            <a:lvl4pPr marL="1371600" indent="0" rtl="0">
              <a:spcBef>
                <a:spcPts val="0"/>
              </a:spcBef>
              <a:buClr>
                <a:srgbClr val="888888"/>
              </a:buClr>
              <a:buFont typeface="Calibri"/>
              <a:buNone/>
              <a:defRPr/>
            </a:lvl4pPr>
            <a:lvl5pPr marL="1828800" indent="0" rtl="0">
              <a:spcBef>
                <a:spcPts val="0"/>
              </a:spcBef>
              <a:buClr>
                <a:srgbClr val="888888"/>
              </a:buClr>
              <a:buFont typeface="Calibri"/>
              <a:buNone/>
              <a:defRPr/>
            </a:lvl5pPr>
            <a:lvl6pPr marL="2286000" indent="0" rtl="0">
              <a:spcBef>
                <a:spcPts val="0"/>
              </a:spcBef>
              <a:buClr>
                <a:srgbClr val="888888"/>
              </a:buClr>
              <a:buFont typeface="Calibri"/>
              <a:buNone/>
              <a:defRPr/>
            </a:lvl6pPr>
            <a:lvl7pPr marL="2743200" indent="0" rtl="0">
              <a:spcBef>
                <a:spcPts val="0"/>
              </a:spcBef>
              <a:buClr>
                <a:srgbClr val="888888"/>
              </a:buClr>
              <a:buFont typeface="Calibri"/>
              <a:buNone/>
              <a:defRPr/>
            </a:lvl7pPr>
            <a:lvl8pPr marL="3200400" indent="0" rtl="0">
              <a:spcBef>
                <a:spcPts val="0"/>
              </a:spcBef>
              <a:buClr>
                <a:srgbClr val="888888"/>
              </a:buClr>
              <a:buFont typeface="Calibri"/>
              <a:buNone/>
              <a:defRPr/>
            </a:lvl8pPr>
            <a:lvl9pPr marL="3657600" indent="0" rtl="0">
              <a:spcBef>
                <a:spcPts val="0"/>
              </a:spcBef>
              <a:buClr>
                <a:srgbClr val="888888"/>
              </a:buClr>
              <a:buFont typeface="Calibri"/>
              <a:buNone/>
              <a:defRPr/>
            </a:lvl9pPr>
          </a:lstStyle>
          <a:p>
            <a:endParaRPr/>
          </a:p>
        </p:txBody>
      </p:sp>
      <p:sp>
        <p:nvSpPr>
          <p:cNvPr id="25" name="Shape 25"/>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6" name="Shape 26"/>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27" name="Shape 27"/>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cSld name="Two Content">
    <p:spTree>
      <p:nvGrpSpPr>
        <p:cNvPr id="1" name="Shape 28"/>
        <p:cNvGrpSpPr/>
        <p:nvPr/>
      </p:nvGrpSpPr>
      <p:grpSpPr>
        <a:xfrm>
          <a:off x="0" y="0"/>
          <a:ext cx="0" cy="0"/>
          <a:chOff x="0" y="0"/>
          <a:chExt cx="0" cy="0"/>
        </a:xfrm>
      </p:grpSpPr>
      <p:sp>
        <p:nvSpPr>
          <p:cNvPr id="29" name="Shape 29"/>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0" name="Shape 30"/>
          <p:cNvSpPr txBox="1">
            <a:spLocks noGrp="1"/>
          </p:cNvSpPr>
          <p:nvPr>
            <p:ph type="body" idx="1"/>
          </p:nvPr>
        </p:nvSpPr>
        <p:spPr>
          <a:xfrm>
            <a:off x="457200" y="1600200"/>
            <a:ext cx="4038599" cy="452596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1" name="Shape 31"/>
          <p:cNvSpPr txBox="1">
            <a:spLocks noGrp="1"/>
          </p:cNvSpPr>
          <p:nvPr>
            <p:ph type="body" idx="2"/>
          </p:nvPr>
        </p:nvSpPr>
        <p:spPr>
          <a:xfrm>
            <a:off x="4648200" y="1600200"/>
            <a:ext cx="4038599" cy="4525963"/>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2" name="Shape 32"/>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3" name="Shape 33"/>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34" name="Shape 34"/>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cSld name="Comparison">
    <p:spTree>
      <p:nvGrpSpPr>
        <p:cNvPr id="1" name="Shape 35"/>
        <p:cNvGrpSpPr/>
        <p:nvPr/>
      </p:nvGrpSpPr>
      <p:grpSpPr>
        <a:xfrm>
          <a:off x="0" y="0"/>
          <a:ext cx="0" cy="0"/>
          <a:chOff x="0" y="0"/>
          <a:chExt cx="0" cy="0"/>
        </a:xfrm>
      </p:grpSpPr>
      <p:sp>
        <p:nvSpPr>
          <p:cNvPr id="36" name="Shape 36"/>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7" name="Shape 37"/>
          <p:cNvSpPr txBox="1">
            <a:spLocks noGrp="1"/>
          </p:cNvSpPr>
          <p:nvPr>
            <p:ph type="body" idx="1"/>
          </p:nvPr>
        </p:nvSpPr>
        <p:spPr>
          <a:xfrm>
            <a:off x="457200" y="1535112"/>
            <a:ext cx="4040187" cy="639762"/>
          </a:xfrm>
          <a:prstGeom prst="rect">
            <a:avLst/>
          </a:prstGeom>
          <a:noFill/>
          <a:ln>
            <a:noFill/>
          </a:ln>
        </p:spPr>
        <p:txBody>
          <a:bodyPr lIns="91425" tIns="91425" rIns="91425" bIns="91425" anchor="b"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38" name="Shape 38"/>
          <p:cNvSpPr txBox="1">
            <a:spLocks noGrp="1"/>
          </p:cNvSpPr>
          <p:nvPr>
            <p:ph type="body" idx="2"/>
          </p:nvPr>
        </p:nvSpPr>
        <p:spPr>
          <a:xfrm>
            <a:off x="457200" y="2174875"/>
            <a:ext cx="4040187" cy="3951287"/>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39" name="Shape 39"/>
          <p:cNvSpPr txBox="1">
            <a:spLocks noGrp="1"/>
          </p:cNvSpPr>
          <p:nvPr>
            <p:ph type="body" idx="3"/>
          </p:nvPr>
        </p:nvSpPr>
        <p:spPr>
          <a:xfrm>
            <a:off x="4645025" y="1535112"/>
            <a:ext cx="4041774" cy="639762"/>
          </a:xfrm>
          <a:prstGeom prst="rect">
            <a:avLst/>
          </a:prstGeom>
          <a:noFill/>
          <a:ln>
            <a:noFill/>
          </a:ln>
        </p:spPr>
        <p:txBody>
          <a:bodyPr lIns="91425" tIns="91425" rIns="91425" bIns="91425" anchor="b"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40" name="Shape 40"/>
          <p:cNvSpPr txBox="1">
            <a:spLocks noGrp="1"/>
          </p:cNvSpPr>
          <p:nvPr>
            <p:ph type="body" idx="4"/>
          </p:nvPr>
        </p:nvSpPr>
        <p:spPr>
          <a:xfrm>
            <a:off x="4645025" y="2174875"/>
            <a:ext cx="4041774" cy="3951287"/>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1" name="Shape 41"/>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2" name="Shape 42"/>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3" name="Shape 43"/>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cSld name="Title Only">
    <p:spTree>
      <p:nvGrpSpPr>
        <p:cNvPr id="1" name="Shape 44"/>
        <p:cNvGrpSpPr/>
        <p:nvPr/>
      </p:nvGrpSpPr>
      <p:grpSpPr>
        <a:xfrm>
          <a:off x="0" y="0"/>
          <a:ext cx="0" cy="0"/>
          <a:chOff x="0" y="0"/>
          <a:chExt cx="0" cy="0"/>
        </a:xfrm>
      </p:grpSpPr>
      <p:sp>
        <p:nvSpPr>
          <p:cNvPr id="45" name="Shape 4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algn="ctr" rtl="0">
              <a:spcBef>
                <a:spcPts val="0"/>
              </a:spcBef>
              <a:buClr>
                <a:schemeClr val="dk1"/>
              </a:buClr>
              <a:buFont typeface="Calibri"/>
              <a:buNone/>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46" name="Shape 46"/>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7" name="Shape 47"/>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48" name="Shape 48"/>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cSld name="Blank">
    <p:spTree>
      <p:nvGrpSpPr>
        <p:cNvPr id="1" name="Shape 49"/>
        <p:cNvGrpSpPr/>
        <p:nvPr/>
      </p:nvGrpSpPr>
      <p:grpSpPr>
        <a:xfrm>
          <a:off x="0" y="0"/>
          <a:ext cx="0" cy="0"/>
          <a:chOff x="0" y="0"/>
          <a:chExt cx="0" cy="0"/>
        </a:xfrm>
      </p:grpSpPr>
      <p:sp>
        <p:nvSpPr>
          <p:cNvPr id="50" name="Shape 50"/>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1" name="Shape 51"/>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2" name="Shape 52"/>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cSld name="Content with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73050"/>
            <a:ext cx="3008313" cy="1162049"/>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5" name="Shape 55"/>
          <p:cNvSpPr txBox="1">
            <a:spLocks noGrp="1"/>
          </p:cNvSpPr>
          <p:nvPr>
            <p:ph type="body" idx="1"/>
          </p:nvPr>
        </p:nvSpPr>
        <p:spPr>
          <a:xfrm>
            <a:off x="3575050" y="273050"/>
            <a:ext cx="5111750" cy="5853112"/>
          </a:xfrm>
          <a:prstGeom prst="rect">
            <a:avLst/>
          </a:prstGeom>
          <a:noFill/>
          <a:ln>
            <a:noFill/>
          </a:ln>
        </p:spPr>
        <p:txBody>
          <a:bodyPr lIns="91425" tIns="91425" rIns="91425" bIns="91425" anchor="t" anchorCtr="0"/>
          <a:lstStyle>
            <a:lvl1pPr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56" name="Shape 56"/>
          <p:cNvSpPr txBox="1">
            <a:spLocks noGrp="1"/>
          </p:cNvSpPr>
          <p:nvPr>
            <p:ph type="body" idx="2"/>
          </p:nvPr>
        </p:nvSpPr>
        <p:spPr>
          <a:xfrm>
            <a:off x="457200" y="1435100"/>
            <a:ext cx="3008313" cy="4691063"/>
          </a:xfrm>
          <a:prstGeom prst="rect">
            <a:avLst/>
          </a:prstGeom>
          <a:noFill/>
          <a:ln>
            <a:noFill/>
          </a:ln>
        </p:spPr>
        <p:txBody>
          <a:bodyPr lIns="91425" tIns="91425" rIns="91425" bIns="91425" anchor="t"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57" name="Shape 5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8" name="Shape 5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59" name="Shape 59"/>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cSld name="Picture with Caption">
    <p:spTree>
      <p:nvGrpSpPr>
        <p:cNvPr id="1" name="Shape 60"/>
        <p:cNvGrpSpPr/>
        <p:nvPr/>
      </p:nvGrpSpPr>
      <p:grpSpPr>
        <a:xfrm>
          <a:off x="0" y="0"/>
          <a:ext cx="0" cy="0"/>
          <a:chOff x="0" y="0"/>
          <a:chExt cx="0" cy="0"/>
        </a:xfrm>
      </p:grpSpPr>
      <p:sp>
        <p:nvSpPr>
          <p:cNvPr id="61" name="Shape 61"/>
          <p:cNvSpPr txBox="1">
            <a:spLocks noGrp="1"/>
          </p:cNvSpPr>
          <p:nvPr>
            <p:ph type="title"/>
          </p:nvPr>
        </p:nvSpPr>
        <p:spPr>
          <a:xfrm>
            <a:off x="1792288" y="4800600"/>
            <a:ext cx="5486399" cy="566737"/>
          </a:xfrm>
          <a:prstGeom prst="rect">
            <a:avLst/>
          </a:prstGeom>
          <a:noFill/>
          <a:ln>
            <a:noFill/>
          </a:ln>
        </p:spPr>
        <p:txBody>
          <a:bodyPr lIns="91425" tIns="91425" rIns="91425" bIns="91425" anchor="b" anchorCtr="0"/>
          <a:lstStyle>
            <a:lvl1pPr algn="l" rtl="0">
              <a:spcBef>
                <a:spcPts val="0"/>
              </a:spcBef>
              <a:defRPr/>
            </a:lvl1pPr>
            <a:lvl2pPr rtl="0">
              <a:spcBef>
                <a:spcPts val="0"/>
              </a:spcBef>
              <a:defRPr/>
            </a:lvl2pPr>
            <a:lvl3pPr rtl="0">
              <a:spcBef>
                <a:spcPts val="0"/>
              </a:spcBef>
              <a:defRPr/>
            </a:lvl3pPr>
            <a:lvl4pPr rtl="0">
              <a:spcBef>
                <a:spcPts val="0"/>
              </a:spcBef>
              <a:defRPr/>
            </a:lvl4pPr>
            <a:lvl5pPr rtl="0">
              <a:spcBef>
                <a:spcPts val="0"/>
              </a:spcBef>
              <a:defRPr/>
            </a:lvl5pPr>
            <a:lvl6pPr rtl="0">
              <a:spcBef>
                <a:spcPts val="0"/>
              </a:spcBef>
              <a:defRPr/>
            </a:lvl6pPr>
            <a:lvl7pPr rtl="0">
              <a:spcBef>
                <a:spcPts val="0"/>
              </a:spcBef>
              <a:defRPr/>
            </a:lvl7pPr>
            <a:lvl8pPr rtl="0">
              <a:spcBef>
                <a:spcPts val="0"/>
              </a:spcBef>
              <a:defRPr/>
            </a:lvl8pPr>
            <a:lvl9pPr rtl="0">
              <a:spcBef>
                <a:spcPts val="0"/>
              </a:spcBef>
              <a:defRPr/>
            </a:lvl9pPr>
          </a:lstStyle>
          <a:p>
            <a:endParaRPr/>
          </a:p>
        </p:txBody>
      </p:sp>
      <p:sp>
        <p:nvSpPr>
          <p:cNvPr id="62" name="Shape 62"/>
          <p:cNvSpPr>
            <a:spLocks noGrp="1"/>
          </p:cNvSpPr>
          <p:nvPr>
            <p:ph type="pic" idx="2"/>
          </p:nvPr>
        </p:nvSpPr>
        <p:spPr>
          <a:xfrm>
            <a:off x="1792288" y="612775"/>
            <a:ext cx="5486399" cy="4114800"/>
          </a:xfrm>
          <a:prstGeom prst="rect">
            <a:avLst/>
          </a:prstGeom>
          <a:noFill/>
          <a:ln>
            <a:noFill/>
          </a:ln>
        </p:spPr>
      </p:sp>
      <p:sp>
        <p:nvSpPr>
          <p:cNvPr id="63" name="Shape 63"/>
          <p:cNvSpPr txBox="1">
            <a:spLocks noGrp="1"/>
          </p:cNvSpPr>
          <p:nvPr>
            <p:ph type="body" idx="1"/>
          </p:nvPr>
        </p:nvSpPr>
        <p:spPr>
          <a:xfrm>
            <a:off x="1792288" y="5367337"/>
            <a:ext cx="5486399" cy="804861"/>
          </a:xfrm>
          <a:prstGeom prst="rect">
            <a:avLst/>
          </a:prstGeom>
          <a:noFill/>
          <a:ln>
            <a:noFill/>
          </a:ln>
        </p:spPr>
        <p:txBody>
          <a:bodyPr lIns="91425" tIns="91425" rIns="91425" bIns="91425" anchor="t" anchorCtr="0"/>
          <a:lstStyle>
            <a:lvl1pPr marL="0" indent="0" rtl="0">
              <a:spcBef>
                <a:spcPts val="0"/>
              </a:spcBef>
              <a:buFont typeface="Calibri"/>
              <a:buNone/>
              <a:defRPr/>
            </a:lvl1pPr>
            <a:lvl2pPr marL="457200" indent="0" rtl="0">
              <a:spcBef>
                <a:spcPts val="0"/>
              </a:spcBef>
              <a:buFont typeface="Calibri"/>
              <a:buNone/>
              <a:defRPr/>
            </a:lvl2pPr>
            <a:lvl3pPr marL="914400" indent="0" rtl="0">
              <a:spcBef>
                <a:spcPts val="0"/>
              </a:spcBef>
              <a:buFont typeface="Calibri"/>
              <a:buNone/>
              <a:defRPr/>
            </a:lvl3pPr>
            <a:lvl4pPr marL="1371600" indent="0" rtl="0">
              <a:spcBef>
                <a:spcPts val="0"/>
              </a:spcBef>
              <a:buFont typeface="Calibri"/>
              <a:buNone/>
              <a:defRPr/>
            </a:lvl4pPr>
            <a:lvl5pPr marL="1828800" indent="0" rtl="0">
              <a:spcBef>
                <a:spcPts val="0"/>
              </a:spcBef>
              <a:buFont typeface="Calibri"/>
              <a:buNone/>
              <a:defRPr/>
            </a:lvl5pPr>
            <a:lvl6pPr marL="2286000" indent="0" rtl="0">
              <a:spcBef>
                <a:spcPts val="0"/>
              </a:spcBef>
              <a:buFont typeface="Calibri"/>
              <a:buNone/>
              <a:defRPr/>
            </a:lvl6pPr>
            <a:lvl7pPr marL="2743200" indent="0" rtl="0">
              <a:spcBef>
                <a:spcPts val="0"/>
              </a:spcBef>
              <a:buFont typeface="Calibri"/>
              <a:buNone/>
              <a:defRPr/>
            </a:lvl7pPr>
            <a:lvl8pPr marL="3200400" indent="0" rtl="0">
              <a:spcBef>
                <a:spcPts val="0"/>
              </a:spcBef>
              <a:buFont typeface="Calibri"/>
              <a:buNone/>
              <a:defRPr/>
            </a:lvl8pPr>
            <a:lvl9pPr marL="3657600" indent="0" rtl="0">
              <a:spcBef>
                <a:spcPts val="0"/>
              </a:spcBef>
              <a:buFont typeface="Calibri"/>
              <a:buNone/>
              <a:defRPr/>
            </a:lvl9pPr>
          </a:lstStyle>
          <a:p>
            <a:endParaRPr/>
          </a:p>
        </p:txBody>
      </p:sp>
      <p:sp>
        <p:nvSpPr>
          <p:cNvPr id="64" name="Shape 64"/>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5" name="Shape 65"/>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66" name="Shape 66"/>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257F4A"/>
        </a:solidFill>
        <a:effectLst/>
      </p:bgPr>
    </p:bg>
    <p:spTree>
      <p:nvGrpSpPr>
        <p:cNvPr id="1" name="Shape 4"/>
        <p:cNvGrpSpPr/>
        <p:nvPr/>
      </p:nvGrpSpPr>
      <p:grpSpPr>
        <a:xfrm>
          <a:off x="0" y="0"/>
          <a:ext cx="0" cy="0"/>
          <a:chOff x="0" y="0"/>
          <a:chExt cx="0" cy="0"/>
        </a:xfrm>
      </p:grpSpPr>
      <p:sp>
        <p:nvSpPr>
          <p:cNvPr id="5" name="Shape 5"/>
          <p:cNvSpPr txBox="1">
            <a:spLocks noGrp="1"/>
          </p:cNvSpPr>
          <p:nvPr>
            <p:ph type="title"/>
          </p:nvPr>
        </p:nvSpPr>
        <p:spPr>
          <a:xfrm>
            <a:off x="457200" y="274637"/>
            <a:ext cx="8229600" cy="1143000"/>
          </a:xfrm>
          <a:prstGeom prst="rect">
            <a:avLst/>
          </a:prstGeom>
          <a:noFill/>
          <a:ln>
            <a:noFill/>
          </a:ln>
        </p:spPr>
        <p:txBody>
          <a:bodyPr lIns="91425" tIns="91425" rIns="91425" bIns="91425" anchor="ctr" anchorCtr="0"/>
          <a:lstStyle>
            <a:lvl1pPr marL="0" marR="0" indent="0" algn="ctr" rtl="0">
              <a:spcBef>
                <a:spcPts val="0"/>
              </a:spcBef>
              <a:buClr>
                <a:schemeClr val="dk1"/>
              </a:buClr>
              <a:buFont typeface="Calibri"/>
              <a:buNone/>
              <a:defRPr/>
            </a:lvl1pPr>
            <a:lvl2pPr marL="0" marR="0" indent="0" algn="l" rtl="0">
              <a:spcBef>
                <a:spcPts val="0"/>
              </a:spcBef>
              <a:defRPr/>
            </a:lvl2pPr>
            <a:lvl3pPr marL="0" marR="0" indent="0" algn="l" rtl="0">
              <a:spcBef>
                <a:spcPts val="0"/>
              </a:spcBef>
              <a:defRPr/>
            </a:lvl3pPr>
            <a:lvl4pPr marL="0" marR="0" indent="0" algn="l" rtl="0">
              <a:spcBef>
                <a:spcPts val="0"/>
              </a:spcBef>
              <a:defRPr/>
            </a:lvl4pPr>
            <a:lvl5pPr marL="0" marR="0" indent="0" algn="l" rtl="0">
              <a:spcBef>
                <a:spcPts val="0"/>
              </a:spcBef>
              <a:defRPr/>
            </a:lvl5pPr>
            <a:lvl6pPr marL="0" marR="0" indent="0" algn="l" rtl="0">
              <a:spcBef>
                <a:spcPts val="0"/>
              </a:spcBef>
              <a:defRPr/>
            </a:lvl6pPr>
            <a:lvl7pPr marL="0" marR="0" indent="0" algn="l" rtl="0">
              <a:spcBef>
                <a:spcPts val="0"/>
              </a:spcBef>
              <a:defRPr/>
            </a:lvl7pPr>
            <a:lvl8pPr marL="0" marR="0" indent="0" algn="l" rtl="0">
              <a:spcBef>
                <a:spcPts val="0"/>
              </a:spcBef>
              <a:defRPr/>
            </a:lvl8pPr>
            <a:lvl9pPr marL="0" marR="0" indent="0" algn="l" rtl="0">
              <a:spcBef>
                <a:spcPts val="0"/>
              </a:spcBef>
              <a:defRPr/>
            </a:lvl9pPr>
          </a:lstStyle>
          <a:p>
            <a:endParaRPr/>
          </a:p>
        </p:txBody>
      </p:sp>
      <p:sp>
        <p:nvSpPr>
          <p:cNvPr id="6" name="Shape 6"/>
          <p:cNvSpPr txBox="1">
            <a:spLocks noGrp="1"/>
          </p:cNvSpPr>
          <p:nvPr>
            <p:ph type="body" idx="1"/>
          </p:nvPr>
        </p:nvSpPr>
        <p:spPr>
          <a:xfrm>
            <a:off x="457200" y="1600200"/>
            <a:ext cx="8229600" cy="4525963"/>
          </a:xfrm>
          <a:prstGeom prst="rect">
            <a:avLst/>
          </a:prstGeom>
          <a:noFill/>
          <a:ln>
            <a:noFill/>
          </a:ln>
        </p:spPr>
        <p:txBody>
          <a:bodyPr lIns="91425" tIns="91425" rIns="91425" bIns="91425" anchor="t" anchorCtr="0"/>
          <a:lstStyle>
            <a:lvl1pPr marL="342900" marR="0" indent="-139700" algn="l" rtl="0">
              <a:spcBef>
                <a:spcPts val="640"/>
              </a:spcBef>
              <a:buClr>
                <a:schemeClr val="dk1"/>
              </a:buClr>
              <a:buFont typeface="Arial"/>
              <a:buChar char="•"/>
              <a:defRPr/>
            </a:lvl1pPr>
            <a:lvl2pPr marL="742950" marR="0" indent="-107950" algn="l" rtl="0">
              <a:spcBef>
                <a:spcPts val="560"/>
              </a:spcBef>
              <a:buClr>
                <a:schemeClr val="dk1"/>
              </a:buClr>
              <a:buFont typeface="Arial"/>
              <a:buChar char="–"/>
              <a:defRPr/>
            </a:lvl2pPr>
            <a:lvl3pPr marL="1143000" marR="0" indent="-76200" algn="l" rtl="0">
              <a:spcBef>
                <a:spcPts val="480"/>
              </a:spcBef>
              <a:buClr>
                <a:schemeClr val="dk1"/>
              </a:buClr>
              <a:buFont typeface="Arial"/>
              <a:buChar char="•"/>
              <a:defRPr/>
            </a:lvl3pPr>
            <a:lvl4pPr marL="1600200" marR="0" indent="-101600" algn="l" rtl="0">
              <a:spcBef>
                <a:spcPts val="400"/>
              </a:spcBef>
              <a:buClr>
                <a:schemeClr val="dk1"/>
              </a:buClr>
              <a:buFont typeface="Arial"/>
              <a:buChar char="–"/>
              <a:defRPr/>
            </a:lvl4pPr>
            <a:lvl5pPr marL="2057400" marR="0" indent="-101600" algn="l" rtl="0">
              <a:spcBef>
                <a:spcPts val="400"/>
              </a:spcBef>
              <a:buClr>
                <a:schemeClr val="dk1"/>
              </a:buClr>
              <a:buFont typeface="Arial"/>
              <a:buChar char="»"/>
              <a:defRPr/>
            </a:lvl5pPr>
            <a:lvl6pPr marL="2514600" marR="0" indent="-101600" algn="l" rtl="0">
              <a:spcBef>
                <a:spcPts val="400"/>
              </a:spcBef>
              <a:buClr>
                <a:schemeClr val="dk1"/>
              </a:buClr>
              <a:buFont typeface="Arial"/>
              <a:buChar char="•"/>
              <a:defRPr/>
            </a:lvl6pPr>
            <a:lvl7pPr marL="2971800" marR="0" indent="-101600" algn="l" rtl="0">
              <a:spcBef>
                <a:spcPts val="400"/>
              </a:spcBef>
              <a:buClr>
                <a:schemeClr val="dk1"/>
              </a:buClr>
              <a:buFont typeface="Arial"/>
              <a:buChar char="•"/>
              <a:defRPr/>
            </a:lvl7pPr>
            <a:lvl8pPr marL="3429000" marR="0" indent="-101600" algn="l" rtl="0">
              <a:spcBef>
                <a:spcPts val="400"/>
              </a:spcBef>
              <a:buClr>
                <a:schemeClr val="dk1"/>
              </a:buClr>
              <a:buFont typeface="Arial"/>
              <a:buChar char="•"/>
              <a:defRPr/>
            </a:lvl8pPr>
            <a:lvl9pPr marL="3886200" marR="0" indent="-101600" algn="l" rtl="0">
              <a:spcBef>
                <a:spcPts val="400"/>
              </a:spcBef>
              <a:buClr>
                <a:schemeClr val="dk1"/>
              </a:buClr>
              <a:buFont typeface="Arial"/>
              <a:buChar char="•"/>
              <a:defRPr/>
            </a:lvl9pPr>
          </a:lstStyle>
          <a:p>
            <a:endParaRPr/>
          </a:p>
        </p:txBody>
      </p:sp>
      <p:sp>
        <p:nvSpPr>
          <p:cNvPr id="7" name="Shape 7"/>
          <p:cNvSpPr txBox="1">
            <a:spLocks noGrp="1"/>
          </p:cNvSpPr>
          <p:nvPr>
            <p:ph type="dt" idx="10"/>
          </p:nvPr>
        </p:nvSpPr>
        <p:spPr>
          <a:xfrm>
            <a:off x="457200" y="6356350"/>
            <a:ext cx="2133599" cy="365125"/>
          </a:xfrm>
          <a:prstGeom prst="rect">
            <a:avLst/>
          </a:prstGeom>
          <a:noFill/>
          <a:ln>
            <a:noFill/>
          </a:ln>
        </p:spPr>
        <p:txBody>
          <a:bodyPr lIns="91425" tIns="91425" rIns="91425" bIns="91425" anchor="ctr" anchorCtr="0"/>
          <a:lstStyle>
            <a:lvl1pPr marL="0" marR="0" indent="0" algn="l"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8" name="Shape 8"/>
          <p:cNvSpPr txBox="1">
            <a:spLocks noGrp="1"/>
          </p:cNvSpPr>
          <p:nvPr>
            <p:ph type="ftr" idx="11"/>
          </p:nvPr>
        </p:nvSpPr>
        <p:spPr>
          <a:xfrm>
            <a:off x="3124200" y="6356350"/>
            <a:ext cx="2895600" cy="365125"/>
          </a:xfrm>
          <a:prstGeom prst="rect">
            <a:avLst/>
          </a:prstGeom>
          <a:noFill/>
          <a:ln>
            <a:noFill/>
          </a:ln>
        </p:spPr>
        <p:txBody>
          <a:bodyPr lIns="91425" tIns="91425" rIns="91425" bIns="91425" anchor="ctr" anchorCtr="0"/>
          <a:lstStyle>
            <a:lvl1pPr marL="0" marR="0" indent="0" algn="ctr" rtl="0">
              <a:spcBef>
                <a:spcPts val="0"/>
              </a:spcBef>
              <a:defRPr/>
            </a:lvl1pPr>
            <a:lvl2pPr marL="457200" marR="0" indent="0" algn="l" rtl="0">
              <a:spcBef>
                <a:spcPts val="0"/>
              </a:spcBef>
              <a:defRPr/>
            </a:lvl2pPr>
            <a:lvl3pPr marL="914400" marR="0" indent="0" algn="l" rtl="0">
              <a:spcBef>
                <a:spcPts val="0"/>
              </a:spcBef>
              <a:defRPr/>
            </a:lvl3pPr>
            <a:lvl4pPr marL="1371600" marR="0" indent="0" algn="l" rtl="0">
              <a:spcBef>
                <a:spcPts val="0"/>
              </a:spcBef>
              <a:defRPr/>
            </a:lvl4pPr>
            <a:lvl5pPr marL="1828800" marR="0" indent="0" algn="l" rtl="0">
              <a:spcBef>
                <a:spcPts val="0"/>
              </a:spcBef>
              <a:defRPr/>
            </a:lvl5pPr>
            <a:lvl6pPr marL="2286000" marR="0" indent="0" algn="l" rtl="0">
              <a:spcBef>
                <a:spcPts val="0"/>
              </a:spcBef>
              <a:defRPr/>
            </a:lvl6pPr>
            <a:lvl7pPr marL="2743200" marR="0" indent="0" algn="l" rtl="0">
              <a:spcBef>
                <a:spcPts val="0"/>
              </a:spcBef>
              <a:defRPr/>
            </a:lvl7pPr>
            <a:lvl8pPr marL="3200400" marR="0" indent="0" algn="l" rtl="0">
              <a:spcBef>
                <a:spcPts val="0"/>
              </a:spcBef>
              <a:defRPr/>
            </a:lvl8pPr>
            <a:lvl9pPr marL="3657600" marR="0" indent="0" algn="l" rtl="0">
              <a:spcBef>
                <a:spcPts val="0"/>
              </a:spcBef>
              <a:defRPr/>
            </a:lvl9pPr>
          </a:lstStyle>
          <a:p>
            <a:endParaRPr/>
          </a:p>
        </p:txBody>
      </p:sp>
      <p:sp>
        <p:nvSpPr>
          <p:cNvPr id="9" name="Shape 9"/>
          <p:cNvSpPr txBox="1">
            <a:spLocks noGrp="1"/>
          </p:cNvSpPr>
          <p:nvPr>
            <p:ph type="sldNum" idx="12"/>
          </p:nvPr>
        </p:nvSpPr>
        <p:spPr>
          <a:xfrm>
            <a:off x="6553200" y="6356350"/>
            <a:ext cx="2133599" cy="365125"/>
          </a:xfrm>
          <a:prstGeom prst="rect">
            <a:avLst/>
          </a:prstGeom>
          <a:noFill/>
          <a:ln>
            <a:noFill/>
          </a:ln>
        </p:spPr>
        <p:txBody>
          <a:bodyPr lIns="91425" tIns="91425" rIns="91425" bIns="91425" anchor="ctr" anchorCtr="0">
            <a:noAutofit/>
          </a:bodyPr>
          <a:lstStyle/>
          <a:p>
            <a:pPr marL="0" lvl="0" indent="-88900">
              <a:spcBef>
                <a:spcPts val="0"/>
              </a:spcBef>
              <a:buClr>
                <a:srgbClr val="000000"/>
              </a:buClr>
              <a:buFont typeface="Arial"/>
              <a:buChar char="●"/>
            </a:pPr>
            <a:endParaRPr/>
          </a:p>
          <a:p>
            <a:pPr marL="457200" lvl="1" indent="-88900">
              <a:spcBef>
                <a:spcPts val="0"/>
              </a:spcBef>
              <a:buClr>
                <a:srgbClr val="000000"/>
              </a:buClr>
              <a:buFont typeface="Courier New"/>
              <a:buChar char="o"/>
            </a:pPr>
            <a:endParaRPr/>
          </a:p>
          <a:p>
            <a:pPr marL="914400" lvl="2" indent="-88900">
              <a:spcBef>
                <a:spcPts val="0"/>
              </a:spcBef>
              <a:buClr>
                <a:srgbClr val="000000"/>
              </a:buClr>
              <a:buFont typeface="Wingdings"/>
              <a:buChar char="§"/>
            </a:pPr>
            <a:endParaRPr/>
          </a:p>
          <a:p>
            <a:pPr marL="1371600" lvl="3" indent="-88900">
              <a:spcBef>
                <a:spcPts val="0"/>
              </a:spcBef>
              <a:buClr>
                <a:srgbClr val="000000"/>
              </a:buClr>
              <a:buFont typeface="Arial"/>
              <a:buChar char="●"/>
            </a:pPr>
            <a:endParaRPr/>
          </a:p>
          <a:p>
            <a:pPr marL="1828800" lvl="4" indent="-88900">
              <a:spcBef>
                <a:spcPts val="0"/>
              </a:spcBef>
              <a:buClr>
                <a:srgbClr val="000000"/>
              </a:buClr>
              <a:buFont typeface="Courier New"/>
              <a:buChar char="o"/>
            </a:pPr>
            <a:endParaRPr/>
          </a:p>
          <a:p>
            <a:pPr marL="2286000" lvl="5" indent="-88900">
              <a:spcBef>
                <a:spcPts val="0"/>
              </a:spcBef>
              <a:buClr>
                <a:srgbClr val="000000"/>
              </a:buClr>
              <a:buFont typeface="Wingdings"/>
              <a:buChar char="§"/>
            </a:pPr>
            <a:endParaRPr/>
          </a:p>
          <a:p>
            <a:pPr marL="2743200" lvl="6" indent="-88900">
              <a:spcBef>
                <a:spcPts val="0"/>
              </a:spcBef>
              <a:buClr>
                <a:srgbClr val="000000"/>
              </a:buClr>
              <a:buFont typeface="Arial"/>
              <a:buChar char="●"/>
            </a:pPr>
            <a:endParaRPr/>
          </a:p>
          <a:p>
            <a:pPr marL="3200400" lvl="7" indent="-88900">
              <a:spcBef>
                <a:spcPts val="0"/>
              </a:spcBef>
              <a:buClr>
                <a:srgbClr val="000000"/>
              </a:buClr>
              <a:buFont typeface="Courier New"/>
              <a:buChar char="o"/>
            </a:pPr>
            <a:endParaRPr/>
          </a:p>
          <a:p>
            <a:pPr marL="3657600" lvl="8" indent="-88900">
              <a:spcBef>
                <a:spcPts val="0"/>
              </a:spcBef>
              <a:buClr>
                <a:srgbClr val="000000"/>
              </a:buClr>
              <a:buFont typeface="Wingdings"/>
              <a:buChar char="§"/>
            </a:pP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p:titleStyle>
    <p:body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bodyStyle>
    <p:otherStyle>
      <a:defPPr marR="0" algn="l" rtl="0">
        <a:lnSpc>
          <a:spcPct val="100000"/>
        </a:lnSpc>
        <a:spcBef>
          <a:spcPts val="0"/>
        </a:spcBef>
        <a:spcAft>
          <a:spcPts val="0"/>
        </a:spcAft>
      </a:defPPr>
      <a:lvl1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1pPr>
      <a:lvl2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2pPr>
      <a:lvl3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3pPr>
      <a:lvl4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4pPr>
      <a:lvl5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5pPr>
      <a:lvl6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6pPr>
      <a:lvl7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7pPr>
      <a:lvl8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8pPr>
      <a:lvl9pPr marR="0" algn="l" rtl="0">
        <a:lnSpc>
          <a:spcPct val="100000"/>
        </a:lnSpc>
        <a:spcBef>
          <a:spcPts val="0"/>
        </a:spcBef>
        <a:spcAft>
          <a:spcPts val="0"/>
        </a:spcAft>
        <a:buNone/>
        <a:defRPr sz="1400" b="0" i="0" u="none" strike="noStrike" cap="none" baseline="0">
          <a:solidFill>
            <a:srgbClr val="000000"/>
          </a:solidFill>
          <a:latin typeface="Arial"/>
          <a:ea typeface="Arial"/>
          <a:cs typeface="Arial"/>
          <a:sym typeface="Arial"/>
          <a:rtl val="0"/>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jpg"/></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4" Type="http://schemas.openxmlformats.org/officeDocument/2006/relationships/image" Target="../media/image3.jpg"/><Relationship Id="rId5" Type="http://schemas.openxmlformats.org/officeDocument/2006/relationships/image" Target="../media/image4.jpg"/><Relationship Id="rId1" Type="http://schemas.openxmlformats.org/officeDocument/2006/relationships/slideLayout" Target="../slideLayouts/slideLayout1.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6.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pic>
        <p:nvPicPr>
          <p:cNvPr id="3" name="Picture 2"/>
          <p:cNvPicPr>
            <a:picLocks noChangeAspect="1"/>
          </p:cNvPicPr>
          <p:nvPr/>
        </p:nvPicPr>
        <p:blipFill rotWithShape="1">
          <a:blip r:embed="rId3">
            <a:extLst>
              <a:ext uri="{28A0092B-C50C-407E-A947-70E740481C1C}">
                <a14:useLocalDpi xmlns:a14="http://schemas.microsoft.com/office/drawing/2010/main" val="0"/>
              </a:ext>
            </a:extLst>
          </a:blip>
          <a:srcRect l="21116" r="27481" b="3341"/>
          <a:stretch/>
        </p:blipFill>
        <p:spPr>
          <a:xfrm>
            <a:off x="0" y="0"/>
            <a:ext cx="9144000" cy="6858000"/>
          </a:xfrm>
          <a:prstGeom prst="rect">
            <a:avLst/>
          </a:prstGeom>
        </p:spPr>
      </p:pic>
      <p:sp>
        <p:nvSpPr>
          <p:cNvPr id="80" name="Shape 80"/>
          <p:cNvSpPr txBox="1">
            <a:spLocks noGrp="1"/>
          </p:cNvSpPr>
          <p:nvPr>
            <p:ph type="subTitle" idx="1"/>
          </p:nvPr>
        </p:nvSpPr>
        <p:spPr>
          <a:xfrm>
            <a:off x="486418" y="1401207"/>
            <a:ext cx="8147516" cy="1325060"/>
          </a:xfrm>
          <a:prstGeom prst="rect">
            <a:avLst/>
          </a:prstGeom>
          <a:solidFill>
            <a:schemeClr val="tx1">
              <a:alpha val="24000"/>
            </a:schemeClr>
          </a:solidFill>
          <a:ln>
            <a:noFill/>
          </a:ln>
        </p:spPr>
        <p:txBody>
          <a:bodyPr lIns="91425" tIns="45700" rIns="91425" bIns="45700" anchor="t" anchorCtr="0">
            <a:noAutofit/>
          </a:bodyPr>
          <a:lstStyle/>
          <a:p>
            <a:pPr marL="0" marR="0" lvl="0" indent="0" algn="l" rtl="0">
              <a:spcBef>
                <a:spcPts val="0"/>
              </a:spcBef>
              <a:buClr>
                <a:srgbClr val="FFFFFF"/>
              </a:buClr>
              <a:buSzPct val="25000"/>
              <a:buFont typeface="Arial"/>
              <a:buNone/>
            </a:pPr>
            <a:r>
              <a:rPr lang="en-US" sz="2400" b="1" dirty="0" smtClean="0">
                <a:solidFill>
                  <a:schemeClr val="lt1"/>
                </a:solidFill>
                <a:latin typeface="Candara"/>
                <a:ea typeface="Galdeano"/>
                <a:cs typeface="Candara"/>
                <a:sym typeface="Galdeano"/>
              </a:rPr>
              <a:t>Many farms have switched to planting genetically–modified (GMO) crops that are designed to resist herbicides. As a result, use of weed killers has skyrocketed in recent years.</a:t>
            </a:r>
            <a:endParaRPr lang="en-US" sz="2400" b="1" dirty="0">
              <a:solidFill>
                <a:schemeClr val="lt1"/>
              </a:solidFill>
              <a:latin typeface="Candara"/>
              <a:ea typeface="Galdeano"/>
              <a:cs typeface="Candara"/>
              <a:sym typeface="Galdeano"/>
            </a:endParaRPr>
          </a:p>
        </p:txBody>
      </p:sp>
      <p:cxnSp>
        <p:nvCxnSpPr>
          <p:cNvPr id="82" name="Shape 82"/>
          <p:cNvCxnSpPr/>
          <p:nvPr/>
        </p:nvCxnSpPr>
        <p:spPr>
          <a:xfrm rot="10800000" flipH="1">
            <a:off x="486418" y="1172638"/>
            <a:ext cx="8147516" cy="27020"/>
          </a:xfrm>
          <a:prstGeom prst="straightConnector1">
            <a:avLst/>
          </a:prstGeom>
          <a:noFill/>
          <a:ln w="25400" cap="flat">
            <a:solidFill>
              <a:srgbClr val="FFFFFF"/>
            </a:solidFill>
            <a:prstDash val="solid"/>
            <a:round/>
            <a:headEnd type="none" w="med" len="med"/>
            <a:tailEnd type="none" w="med" len="med"/>
          </a:ln>
        </p:spPr>
      </p:cxnSp>
      <p:sp>
        <p:nvSpPr>
          <p:cNvPr id="83" name="Shape 83"/>
          <p:cNvSpPr txBox="1"/>
          <p:nvPr/>
        </p:nvSpPr>
        <p:spPr>
          <a:xfrm>
            <a:off x="384076" y="66811"/>
            <a:ext cx="8410202" cy="1132845"/>
          </a:xfrm>
          <a:prstGeom prst="rect">
            <a:avLst/>
          </a:prstGeom>
          <a:noFill/>
          <a:ln>
            <a:noFill/>
          </a:ln>
        </p:spPr>
        <p:txBody>
          <a:bodyPr lIns="91425" tIns="45700" rIns="91425" bIns="45700" anchor="ctr" anchorCtr="0">
            <a:noAutofit/>
          </a:bodyPr>
          <a:lstStyle/>
          <a:p>
            <a:pPr marL="0" marR="0" lvl="0" indent="0" algn="l" rtl="0">
              <a:spcBef>
                <a:spcPts val="0"/>
              </a:spcBef>
              <a:buClr>
                <a:srgbClr val="FFFFFF"/>
              </a:buClr>
              <a:buSzPct val="25000"/>
              <a:buFont typeface="Galdeano"/>
              <a:buNone/>
            </a:pPr>
            <a:r>
              <a:rPr lang="en-US" sz="5000" b="1" u="none" strike="noStrike" cap="none" baseline="0" dirty="0">
                <a:solidFill>
                  <a:srgbClr val="FFFFFF"/>
                </a:solidFill>
                <a:latin typeface="Candara"/>
                <a:ea typeface="Galdeano"/>
                <a:cs typeface="Candara"/>
                <a:sym typeface="Galdeano"/>
              </a:rPr>
              <a:t>The Problem</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88"/>
        <p:cNvGrpSpPr/>
        <p:nvPr/>
      </p:nvGrpSpPr>
      <p:grpSpPr>
        <a:xfrm>
          <a:off x="0" y="0"/>
          <a:ext cx="0" cy="0"/>
          <a:chOff x="0" y="0"/>
          <a:chExt cx="0" cy="0"/>
        </a:xfrm>
      </p:grpSpPr>
      <p:cxnSp>
        <p:nvCxnSpPr>
          <p:cNvPr id="102" name="Shape 102"/>
          <p:cNvCxnSpPr/>
          <p:nvPr/>
        </p:nvCxnSpPr>
        <p:spPr>
          <a:xfrm rot="10800000" flipH="1">
            <a:off x="486418" y="1172638"/>
            <a:ext cx="8147516" cy="27020"/>
          </a:xfrm>
          <a:prstGeom prst="straightConnector1">
            <a:avLst/>
          </a:prstGeom>
          <a:noFill/>
          <a:ln w="25400" cap="flat">
            <a:solidFill>
              <a:srgbClr val="FFFFFF"/>
            </a:solidFill>
            <a:prstDash val="solid"/>
            <a:round/>
            <a:headEnd type="none" w="med" len="med"/>
            <a:tailEnd type="none" w="med" len="med"/>
          </a:ln>
        </p:spPr>
      </p:cxnSp>
      <p:sp>
        <p:nvSpPr>
          <p:cNvPr id="103" name="Shape 103"/>
          <p:cNvSpPr txBox="1"/>
          <p:nvPr/>
        </p:nvSpPr>
        <p:spPr>
          <a:xfrm>
            <a:off x="384076" y="66811"/>
            <a:ext cx="8410202" cy="1132845"/>
          </a:xfrm>
          <a:prstGeom prst="rect">
            <a:avLst/>
          </a:prstGeom>
          <a:noFill/>
          <a:ln>
            <a:noFill/>
          </a:ln>
        </p:spPr>
        <p:txBody>
          <a:bodyPr lIns="91425" tIns="45700" rIns="91425" bIns="45700" anchor="ctr" anchorCtr="0">
            <a:noAutofit/>
          </a:bodyPr>
          <a:lstStyle/>
          <a:p>
            <a:pPr marL="0" marR="0" lvl="0" indent="0" algn="l" rtl="0">
              <a:spcBef>
                <a:spcPts val="0"/>
              </a:spcBef>
              <a:buClr>
                <a:srgbClr val="FFFFFF"/>
              </a:buClr>
              <a:buSzPct val="25000"/>
              <a:buFont typeface="Galdeano"/>
              <a:buNone/>
            </a:pPr>
            <a:r>
              <a:rPr lang="en-US" sz="5000" b="1" u="none" strike="noStrike" cap="none" baseline="0" dirty="0">
                <a:solidFill>
                  <a:srgbClr val="FFFFFF"/>
                </a:solidFill>
                <a:latin typeface="Candara"/>
                <a:ea typeface="Galdeano"/>
                <a:cs typeface="Candara"/>
                <a:sym typeface="Galdeano"/>
              </a:rPr>
              <a:t>Consequences</a:t>
            </a:r>
          </a:p>
        </p:txBody>
      </p:sp>
      <p:sp>
        <p:nvSpPr>
          <p:cNvPr id="104" name="Shape 104"/>
          <p:cNvSpPr txBox="1"/>
          <p:nvPr/>
        </p:nvSpPr>
        <p:spPr>
          <a:xfrm>
            <a:off x="4038610" y="3230137"/>
            <a:ext cx="4847713" cy="1491719"/>
          </a:xfrm>
          <a:prstGeom prst="rect">
            <a:avLst/>
          </a:prstGeom>
          <a:noFill/>
          <a:ln>
            <a:noFill/>
          </a:ln>
        </p:spPr>
        <p:txBody>
          <a:bodyPr lIns="91425" tIns="45700" rIns="91425" bIns="45700" anchor="t" anchorCtr="0">
            <a:noAutofit/>
          </a:bodyPr>
          <a:lstStyle/>
          <a:p>
            <a:pPr marL="0" marR="0" lvl="0" indent="0" algn="l" rtl="0">
              <a:spcBef>
                <a:spcPts val="0"/>
              </a:spcBef>
              <a:spcAft>
                <a:spcPts val="600"/>
              </a:spcAft>
              <a:buClr>
                <a:srgbClr val="FFFFFF"/>
              </a:buClr>
              <a:buSzPct val="25000"/>
              <a:buFont typeface="Arial"/>
              <a:buNone/>
            </a:pPr>
            <a:r>
              <a:rPr lang="en-US" sz="2200" b="1" dirty="0" smtClean="0">
                <a:solidFill>
                  <a:schemeClr val="bg1"/>
                </a:solidFill>
                <a:latin typeface="Candara"/>
                <a:ea typeface="Galdeano"/>
                <a:cs typeface="Candara"/>
                <a:sym typeface="Galdeano"/>
              </a:rPr>
              <a:t>Weed Resistance</a:t>
            </a:r>
          </a:p>
          <a:p>
            <a:pPr marL="0" marR="0" lvl="0" indent="0" algn="l" rtl="0">
              <a:spcBef>
                <a:spcPts val="0"/>
              </a:spcBef>
              <a:spcAft>
                <a:spcPts val="1200"/>
              </a:spcAft>
              <a:buClr>
                <a:srgbClr val="FFFFFF"/>
              </a:buClr>
              <a:buSzPct val="25000"/>
              <a:buFont typeface="Arial"/>
              <a:buNone/>
            </a:pPr>
            <a:r>
              <a:rPr lang="en-US" sz="2000" dirty="0" smtClean="0">
                <a:solidFill>
                  <a:schemeClr val="bg1"/>
                </a:solidFill>
                <a:latin typeface="Candara"/>
                <a:ea typeface="Galdeano"/>
                <a:cs typeface="Candara"/>
                <a:sym typeface="Galdeano"/>
              </a:rPr>
              <a:t>Some weeds have evolved resistance to herbicides. This leads to even more herbicide use (a vicious cycle).</a:t>
            </a:r>
            <a:endParaRPr lang="en-US" sz="2000" dirty="0">
              <a:solidFill>
                <a:schemeClr val="bg1"/>
              </a:solidFill>
              <a:latin typeface="Candara"/>
              <a:ea typeface="Galdeano"/>
              <a:cs typeface="Candara"/>
              <a:sym typeface="Galdeano"/>
            </a:endParaRPr>
          </a:p>
        </p:txBody>
      </p:sp>
      <p:pic>
        <p:nvPicPr>
          <p:cNvPr id="2" name="Picture 1"/>
          <p:cNvPicPr>
            <a:picLocks noChangeAspect="1"/>
          </p:cNvPicPr>
          <p:nvPr/>
        </p:nvPicPr>
        <p:blipFill rotWithShape="1">
          <a:blip r:embed="rId3">
            <a:extLst>
              <a:ext uri="{28A0092B-C50C-407E-A947-70E740481C1C}">
                <a14:useLocalDpi xmlns:a14="http://schemas.microsoft.com/office/drawing/2010/main" val="0"/>
              </a:ext>
            </a:extLst>
          </a:blip>
          <a:srcRect l="20960" t="7066" r="31858" b="45752"/>
          <a:stretch/>
        </p:blipFill>
        <p:spPr>
          <a:xfrm>
            <a:off x="489807" y="3273916"/>
            <a:ext cx="2093287" cy="1395524"/>
          </a:xfrm>
          <a:prstGeom prst="rect">
            <a:avLst/>
          </a:prstGeom>
          <a:ln>
            <a:noFill/>
          </a:ln>
          <a:effectLst>
            <a:outerShdw blurRad="292100" dist="139700" dir="2700000" algn="tl" rotWithShape="0">
              <a:srgbClr val="333333">
                <a:alpha val="65000"/>
              </a:srgbClr>
            </a:outerShdw>
          </a:effectLst>
        </p:spPr>
      </p:pic>
      <p:sp>
        <p:nvSpPr>
          <p:cNvPr id="92" name="Shape 92"/>
          <p:cNvSpPr txBox="1"/>
          <p:nvPr/>
        </p:nvSpPr>
        <p:spPr>
          <a:xfrm>
            <a:off x="4038610" y="1512903"/>
            <a:ext cx="5017046" cy="1518902"/>
          </a:xfrm>
          <a:prstGeom prst="rect">
            <a:avLst/>
          </a:prstGeom>
          <a:noFill/>
          <a:ln>
            <a:noFill/>
          </a:ln>
        </p:spPr>
        <p:txBody>
          <a:bodyPr lIns="91425" tIns="45700" rIns="91425" bIns="45700" anchor="t" anchorCtr="0">
            <a:noAutofit/>
          </a:bodyPr>
          <a:lstStyle/>
          <a:p>
            <a:pPr marL="0" marR="0" lvl="0" indent="0" algn="l" rtl="0">
              <a:spcBef>
                <a:spcPts val="0"/>
              </a:spcBef>
              <a:spcAft>
                <a:spcPts val="600"/>
              </a:spcAft>
              <a:buClr>
                <a:srgbClr val="FFFFFF"/>
              </a:buClr>
              <a:buSzPct val="25000"/>
              <a:buFont typeface="Arial"/>
              <a:buNone/>
            </a:pPr>
            <a:r>
              <a:rPr lang="en-US" sz="2200" b="1" dirty="0" smtClean="0">
                <a:solidFill>
                  <a:schemeClr val="bg1"/>
                </a:solidFill>
                <a:latin typeface="Candara"/>
                <a:ea typeface="Galdeano"/>
                <a:cs typeface="Candara"/>
                <a:sym typeface="Galdeano"/>
              </a:rPr>
              <a:t>Species Declines</a:t>
            </a:r>
          </a:p>
          <a:p>
            <a:pPr lvl="0">
              <a:spcAft>
                <a:spcPts val="1200"/>
              </a:spcAft>
              <a:buClr>
                <a:srgbClr val="FFFFFF"/>
              </a:buClr>
              <a:buSzPct val="25000"/>
            </a:pPr>
            <a:r>
              <a:rPr lang="en-US" sz="2000" dirty="0" smtClean="0">
                <a:solidFill>
                  <a:schemeClr val="bg1"/>
                </a:solidFill>
                <a:latin typeface="Candara"/>
                <a:ea typeface="Galdeano"/>
                <a:cs typeface="Candara"/>
                <a:sym typeface="Galdeano"/>
              </a:rPr>
              <a:t>Herbicides kill host plants of butterflies.</a:t>
            </a:r>
            <a:r>
              <a:rPr lang="en-US" sz="2000" dirty="0">
                <a:solidFill>
                  <a:schemeClr val="bg1"/>
                </a:solidFill>
                <a:latin typeface="Candara"/>
                <a:ea typeface="Galdeano"/>
                <a:cs typeface="Candara"/>
                <a:sym typeface="Galdeano"/>
              </a:rPr>
              <a:t> </a:t>
            </a:r>
            <a:r>
              <a:rPr lang="en-US" sz="2000" dirty="0" smtClean="0">
                <a:solidFill>
                  <a:schemeClr val="bg1"/>
                </a:solidFill>
                <a:latin typeface="Candara"/>
                <a:ea typeface="Galdeano"/>
                <a:cs typeface="Candara"/>
                <a:sym typeface="Galdeano"/>
              </a:rPr>
              <a:t>In </a:t>
            </a:r>
            <a:r>
              <a:rPr lang="en-US" sz="2000" dirty="0">
                <a:solidFill>
                  <a:schemeClr val="bg1"/>
                </a:solidFill>
                <a:latin typeface="Candara"/>
                <a:ea typeface="Galdeano"/>
                <a:cs typeface="Candara"/>
                <a:sym typeface="Galdeano"/>
              </a:rPr>
              <a:t>the eastern </a:t>
            </a:r>
            <a:r>
              <a:rPr lang="en-US" sz="2000" dirty="0" smtClean="0">
                <a:solidFill>
                  <a:schemeClr val="bg1"/>
                </a:solidFill>
                <a:latin typeface="Candara"/>
                <a:ea typeface="Galdeano"/>
                <a:cs typeface="Candara"/>
                <a:sym typeface="Galdeano"/>
              </a:rPr>
              <a:t>US, </a:t>
            </a:r>
            <a:r>
              <a:rPr lang="en-US" sz="2000" dirty="0">
                <a:solidFill>
                  <a:schemeClr val="bg1"/>
                </a:solidFill>
                <a:latin typeface="Candara"/>
                <a:ea typeface="Galdeano"/>
                <a:cs typeface="Candara"/>
                <a:sym typeface="Galdeano"/>
              </a:rPr>
              <a:t>Monarchs have </a:t>
            </a:r>
            <a:r>
              <a:rPr lang="en-US" sz="2000" dirty="0" smtClean="0">
                <a:solidFill>
                  <a:schemeClr val="bg1"/>
                </a:solidFill>
                <a:latin typeface="Candara"/>
                <a:ea typeface="Galdeano"/>
                <a:cs typeface="Candara"/>
                <a:sym typeface="Galdeano"/>
              </a:rPr>
              <a:t>declined by 90% in the last 20 years. </a:t>
            </a:r>
          </a:p>
          <a:p>
            <a:pPr marL="0" marR="0" lvl="0" indent="0" algn="l" rtl="0">
              <a:spcBef>
                <a:spcPts val="0"/>
              </a:spcBef>
              <a:spcAft>
                <a:spcPts val="1200"/>
              </a:spcAft>
              <a:buClr>
                <a:srgbClr val="FFFFFF"/>
              </a:buClr>
              <a:buSzPct val="25000"/>
              <a:buFont typeface="Arial"/>
              <a:buNone/>
            </a:pPr>
            <a:endParaRPr lang="en-US" sz="2200" b="1" dirty="0">
              <a:solidFill>
                <a:schemeClr val="bg1"/>
              </a:solidFill>
              <a:latin typeface="Candara"/>
              <a:ea typeface="Galdeano"/>
              <a:cs typeface="Candara"/>
              <a:sym typeface="Galdeano"/>
            </a:endParaRPr>
          </a:p>
        </p:txBody>
      </p:sp>
      <p:pic>
        <p:nvPicPr>
          <p:cNvPr id="3" name="Picture 2"/>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6418" y="1546032"/>
            <a:ext cx="2096676" cy="1397784"/>
          </a:xfrm>
          <a:prstGeom prst="rect">
            <a:avLst/>
          </a:prstGeom>
          <a:ln>
            <a:noFill/>
          </a:ln>
          <a:effectLst>
            <a:outerShdw blurRad="292100" dist="139700" dir="2700000" algn="tl" rotWithShape="0">
              <a:srgbClr val="333333">
                <a:alpha val="65000"/>
              </a:srgbClr>
            </a:outerShdw>
          </a:effectLst>
        </p:spPr>
      </p:pic>
      <p:sp>
        <p:nvSpPr>
          <p:cNvPr id="105" name="Shape 105"/>
          <p:cNvSpPr txBox="1"/>
          <p:nvPr/>
        </p:nvSpPr>
        <p:spPr>
          <a:xfrm>
            <a:off x="4038614" y="4977635"/>
            <a:ext cx="5017042" cy="1470779"/>
          </a:xfrm>
          <a:prstGeom prst="rect">
            <a:avLst/>
          </a:prstGeom>
          <a:noFill/>
          <a:ln>
            <a:noFill/>
          </a:ln>
        </p:spPr>
        <p:txBody>
          <a:bodyPr lIns="91425" tIns="45700" rIns="91425" bIns="45700" anchor="t" anchorCtr="0">
            <a:noAutofit/>
          </a:bodyPr>
          <a:lstStyle/>
          <a:p>
            <a:pPr marL="0" marR="0" lvl="0" indent="0" algn="l" rtl="0">
              <a:spcBef>
                <a:spcPts val="0"/>
              </a:spcBef>
              <a:spcAft>
                <a:spcPts val="600"/>
              </a:spcAft>
              <a:buClr>
                <a:srgbClr val="FFFFFF"/>
              </a:buClr>
              <a:buSzPct val="25000"/>
              <a:buFont typeface="Arial"/>
              <a:buNone/>
            </a:pPr>
            <a:r>
              <a:rPr lang="en-US" sz="2200" b="1" dirty="0" smtClean="0">
                <a:solidFill>
                  <a:schemeClr val="bg1"/>
                </a:solidFill>
                <a:latin typeface="Candara"/>
                <a:ea typeface="Galdeano"/>
                <a:cs typeface="Candara"/>
                <a:sym typeface="Galdeano"/>
              </a:rPr>
              <a:t>Public Health</a:t>
            </a:r>
          </a:p>
          <a:p>
            <a:pPr lvl="0">
              <a:spcAft>
                <a:spcPts val="1200"/>
              </a:spcAft>
              <a:buClr>
                <a:srgbClr val="FFFFFF"/>
              </a:buClr>
              <a:buSzPct val="25000"/>
            </a:pPr>
            <a:r>
              <a:rPr lang="en-US" sz="2000" dirty="0" smtClean="0">
                <a:solidFill>
                  <a:schemeClr val="bg1"/>
                </a:solidFill>
                <a:latin typeface="Candara"/>
                <a:ea typeface="Galdeano"/>
                <a:cs typeface="Candara"/>
                <a:sym typeface="Galdeano"/>
              </a:rPr>
              <a:t>The </a:t>
            </a:r>
            <a:r>
              <a:rPr lang="en-US" sz="2000" dirty="0">
                <a:solidFill>
                  <a:schemeClr val="bg1"/>
                </a:solidFill>
                <a:latin typeface="Candara"/>
                <a:ea typeface="Galdeano"/>
                <a:cs typeface="Candara"/>
                <a:sym typeface="Galdeano"/>
              </a:rPr>
              <a:t>most common </a:t>
            </a:r>
            <a:r>
              <a:rPr lang="en-US" sz="2000" dirty="0" smtClean="0">
                <a:solidFill>
                  <a:schemeClr val="bg1"/>
                </a:solidFill>
                <a:latin typeface="Candara"/>
                <a:ea typeface="Galdeano"/>
                <a:cs typeface="Candara"/>
                <a:sym typeface="Galdeano"/>
              </a:rPr>
              <a:t>herbicide in use, glyphosate (Roundup), has recently been linked to cancer in humans.</a:t>
            </a:r>
            <a:endParaRPr lang="en-US" sz="2000" dirty="0">
              <a:solidFill>
                <a:schemeClr val="bg1"/>
              </a:solidFill>
              <a:latin typeface="Candara"/>
              <a:ea typeface="Galdeano"/>
              <a:cs typeface="Candara"/>
              <a:sym typeface="Galdeano"/>
            </a:endParaRPr>
          </a:p>
        </p:txBody>
      </p:sp>
      <p:pic>
        <p:nvPicPr>
          <p:cNvPr id="4" name="Picture 3" descr="9955279835_04b8222e0c_o.jpg"/>
          <p:cNvPicPr>
            <a:picLocks noChangeAspect="1"/>
          </p:cNvPicPr>
          <p:nvPr/>
        </p:nvPicPr>
        <p:blipFill rotWithShape="1">
          <a:blip r:embed="rId5">
            <a:extLst>
              <a:ext uri="{28A0092B-C50C-407E-A947-70E740481C1C}">
                <a14:useLocalDpi xmlns:a14="http://schemas.microsoft.com/office/drawing/2010/main" val="0"/>
              </a:ext>
            </a:extLst>
          </a:blip>
          <a:srcRect l="2276"/>
          <a:stretch/>
        </p:blipFill>
        <p:spPr>
          <a:xfrm>
            <a:off x="489806" y="4988678"/>
            <a:ext cx="2093287" cy="1425348"/>
          </a:xfrm>
          <a:prstGeom prst="rect">
            <a:avLst/>
          </a:prstGeom>
          <a:ln>
            <a:noFill/>
          </a:ln>
          <a:effectLst>
            <a:outerShdw blurRad="292100" dist="139700" dir="2700000" algn="tl" rotWithShape="0">
              <a:srgbClr val="333333">
                <a:alpha val="65000"/>
              </a:srgbClr>
            </a:outerShdw>
          </a:effectLst>
        </p:spPr>
      </p:pic>
      <p:grpSp>
        <p:nvGrpSpPr>
          <p:cNvPr id="19" name="Group 18"/>
          <p:cNvGrpSpPr/>
          <p:nvPr/>
        </p:nvGrpSpPr>
        <p:grpSpPr>
          <a:xfrm>
            <a:off x="2941184" y="3496165"/>
            <a:ext cx="949851" cy="926735"/>
            <a:chOff x="2616144" y="2886036"/>
            <a:chExt cx="949851" cy="926735"/>
          </a:xfrm>
        </p:grpSpPr>
        <p:sp>
          <p:nvSpPr>
            <p:cNvPr id="20" name="Oval 19"/>
            <p:cNvSpPr/>
            <p:nvPr/>
          </p:nvSpPr>
          <p:spPr>
            <a:xfrm>
              <a:off x="2616144" y="2886036"/>
              <a:ext cx="949851" cy="926735"/>
            </a:xfrm>
            <a:prstGeom prst="ellipse">
              <a:avLst/>
            </a:prstGeom>
            <a:noFill/>
            <a:ln w="38100" cmpd="sng">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ln w="76200" cmpd="sng">
                  <a:solidFill>
                    <a:srgbClr val="000000"/>
                  </a:solidFill>
                </a:ln>
              </a:endParaRPr>
            </a:p>
          </p:txBody>
        </p:sp>
        <p:sp>
          <p:nvSpPr>
            <p:cNvPr id="21" name="Subtitle 2"/>
            <p:cNvSpPr txBox="1">
              <a:spLocks/>
            </p:cNvSpPr>
            <p:nvPr/>
          </p:nvSpPr>
          <p:spPr>
            <a:xfrm>
              <a:off x="2729013" y="2886036"/>
              <a:ext cx="724112" cy="787777"/>
            </a:xfrm>
            <a:prstGeom prst="rect">
              <a:avLst/>
            </a:prstGeom>
            <a:noFill/>
            <a:ln>
              <a:noFill/>
            </a:ln>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spcAft>
                  <a:spcPts val="1200"/>
                </a:spcAft>
              </a:pPr>
              <a:r>
                <a:rPr lang="en-US" sz="5000" dirty="0">
                  <a:solidFill>
                    <a:schemeClr val="bg1"/>
                  </a:solidFill>
                  <a:latin typeface="Avenir Book"/>
                  <a:cs typeface="Avenir Book"/>
                </a:rPr>
                <a:t>2</a:t>
              </a:r>
              <a:endParaRPr lang="en-US" sz="5000" dirty="0" smtClean="0">
                <a:solidFill>
                  <a:schemeClr val="bg1"/>
                </a:solidFill>
                <a:latin typeface="Avenir Book"/>
                <a:cs typeface="Avenir Book"/>
              </a:endParaRPr>
            </a:p>
          </p:txBody>
        </p:sp>
      </p:grpSp>
      <p:grpSp>
        <p:nvGrpSpPr>
          <p:cNvPr id="22" name="Group 21"/>
          <p:cNvGrpSpPr/>
          <p:nvPr/>
        </p:nvGrpSpPr>
        <p:grpSpPr>
          <a:xfrm>
            <a:off x="2941184" y="5239321"/>
            <a:ext cx="949851" cy="926735"/>
            <a:chOff x="2643472" y="4375713"/>
            <a:chExt cx="949851" cy="926735"/>
          </a:xfrm>
        </p:grpSpPr>
        <p:sp>
          <p:nvSpPr>
            <p:cNvPr id="23" name="Oval 22"/>
            <p:cNvSpPr/>
            <p:nvPr/>
          </p:nvSpPr>
          <p:spPr>
            <a:xfrm>
              <a:off x="2643472" y="4375713"/>
              <a:ext cx="949851" cy="926735"/>
            </a:xfrm>
            <a:prstGeom prst="ellipse">
              <a:avLst/>
            </a:prstGeom>
            <a:noFill/>
            <a:ln w="38100" cmpd="sng">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ln w="76200" cmpd="sng">
                  <a:solidFill>
                    <a:srgbClr val="000000"/>
                  </a:solidFill>
                </a:ln>
              </a:endParaRPr>
            </a:p>
          </p:txBody>
        </p:sp>
        <p:sp>
          <p:nvSpPr>
            <p:cNvPr id="24" name="Subtitle 2"/>
            <p:cNvSpPr txBox="1">
              <a:spLocks/>
            </p:cNvSpPr>
            <p:nvPr/>
          </p:nvSpPr>
          <p:spPr>
            <a:xfrm>
              <a:off x="2756341" y="4375713"/>
              <a:ext cx="724112" cy="787777"/>
            </a:xfrm>
            <a:prstGeom prst="rect">
              <a:avLst/>
            </a:prstGeom>
            <a:noFill/>
            <a:ln>
              <a:noFill/>
            </a:ln>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spcAft>
                  <a:spcPts val="1200"/>
                </a:spcAft>
              </a:pPr>
              <a:r>
                <a:rPr lang="en-US" sz="5000" dirty="0">
                  <a:solidFill>
                    <a:schemeClr val="bg1"/>
                  </a:solidFill>
                  <a:latin typeface="Avenir Book"/>
                  <a:cs typeface="Avenir Book"/>
                </a:rPr>
                <a:t>3</a:t>
              </a:r>
              <a:endParaRPr lang="en-US" sz="5000" dirty="0" smtClean="0">
                <a:solidFill>
                  <a:schemeClr val="bg1"/>
                </a:solidFill>
                <a:latin typeface="Avenir Book"/>
                <a:cs typeface="Avenir Book"/>
              </a:endParaRPr>
            </a:p>
          </p:txBody>
        </p:sp>
      </p:grpSp>
      <p:grpSp>
        <p:nvGrpSpPr>
          <p:cNvPr id="26" name="Group 25"/>
          <p:cNvGrpSpPr/>
          <p:nvPr/>
        </p:nvGrpSpPr>
        <p:grpSpPr>
          <a:xfrm>
            <a:off x="2941184" y="1803178"/>
            <a:ext cx="949851" cy="926735"/>
            <a:chOff x="2822970" y="1887107"/>
            <a:chExt cx="949851" cy="926735"/>
          </a:xfrm>
        </p:grpSpPr>
        <p:sp>
          <p:nvSpPr>
            <p:cNvPr id="28" name="Oval 27"/>
            <p:cNvSpPr/>
            <p:nvPr/>
          </p:nvSpPr>
          <p:spPr>
            <a:xfrm>
              <a:off x="2822970" y="1887107"/>
              <a:ext cx="949851" cy="926735"/>
            </a:xfrm>
            <a:prstGeom prst="ellipse">
              <a:avLst/>
            </a:prstGeom>
            <a:noFill/>
            <a:ln w="38100" cmpd="sng">
              <a:solidFill>
                <a:schemeClr val="bg1"/>
              </a:solidFill>
            </a:ln>
          </p:spPr>
          <p:style>
            <a:lnRef idx="2">
              <a:schemeClr val="dk1"/>
            </a:lnRef>
            <a:fillRef idx="1">
              <a:schemeClr val="lt1"/>
            </a:fillRef>
            <a:effectRef idx="0">
              <a:schemeClr val="dk1"/>
            </a:effectRef>
            <a:fontRef idx="minor">
              <a:schemeClr val="dk1"/>
            </a:fontRef>
          </p:style>
          <p:txBody>
            <a:bodyPr rtlCol="0" anchor="ctr"/>
            <a:lstStyle/>
            <a:p>
              <a:pPr algn="ctr"/>
              <a:endParaRPr lang="en-US">
                <a:ln w="76200" cmpd="sng">
                  <a:solidFill>
                    <a:srgbClr val="000000"/>
                  </a:solidFill>
                </a:ln>
              </a:endParaRPr>
            </a:p>
          </p:txBody>
        </p:sp>
        <p:sp>
          <p:nvSpPr>
            <p:cNvPr id="29" name="Subtitle 2"/>
            <p:cNvSpPr txBox="1">
              <a:spLocks/>
            </p:cNvSpPr>
            <p:nvPr/>
          </p:nvSpPr>
          <p:spPr>
            <a:xfrm>
              <a:off x="2935839" y="1887107"/>
              <a:ext cx="724112" cy="787777"/>
            </a:xfrm>
            <a:prstGeom prst="rect">
              <a:avLst/>
            </a:prstGeom>
            <a:noFill/>
            <a:ln>
              <a:noFill/>
            </a:ln>
          </p:spPr>
          <p:txBody>
            <a:bodyPr vert="horz" lIns="91440" tIns="45720" rIns="91440" bIns="45720" rtlCol="0">
              <a:noAutofit/>
            </a:bodyPr>
            <a:lstStyle>
              <a:lvl1pPr marL="0" indent="0" algn="ctr" defTabSz="457200" rtl="0" eaLnBrk="1" latinLnBrk="0" hangingPunct="1">
                <a:spcBef>
                  <a:spcPct val="20000"/>
                </a:spcBef>
                <a:buFont typeface="Arial"/>
                <a:buNone/>
                <a:defRPr sz="3200" kern="1200">
                  <a:solidFill>
                    <a:schemeClr val="tx1">
                      <a:tint val="75000"/>
                    </a:schemeClr>
                  </a:solidFill>
                  <a:latin typeface="+mn-lt"/>
                  <a:ea typeface="+mn-ea"/>
                  <a:cs typeface="+mn-cs"/>
                </a:defRPr>
              </a:lvl1pPr>
              <a:lvl2pPr marL="457200" indent="0" algn="ctr" defTabSz="457200" rtl="0" eaLnBrk="1" latinLnBrk="0" hangingPunct="1">
                <a:spcBef>
                  <a:spcPct val="20000"/>
                </a:spcBef>
                <a:buFont typeface="Arial"/>
                <a:buNone/>
                <a:defRPr sz="2800" kern="1200">
                  <a:solidFill>
                    <a:schemeClr val="tx1">
                      <a:tint val="75000"/>
                    </a:schemeClr>
                  </a:solidFill>
                  <a:latin typeface="+mn-lt"/>
                  <a:ea typeface="+mn-ea"/>
                  <a:cs typeface="+mn-cs"/>
                </a:defRPr>
              </a:lvl2pPr>
              <a:lvl3pPr marL="914400" indent="0" algn="ctr" defTabSz="457200" rtl="0" eaLnBrk="1" latinLnBrk="0" hangingPunct="1">
                <a:spcBef>
                  <a:spcPct val="20000"/>
                </a:spcBef>
                <a:buFont typeface="Arial"/>
                <a:buNone/>
                <a:defRPr sz="2400" kern="1200">
                  <a:solidFill>
                    <a:schemeClr val="tx1">
                      <a:tint val="75000"/>
                    </a:schemeClr>
                  </a:solidFill>
                  <a:latin typeface="+mn-lt"/>
                  <a:ea typeface="+mn-ea"/>
                  <a:cs typeface="+mn-cs"/>
                </a:defRPr>
              </a:lvl3pPr>
              <a:lvl4pPr marL="1371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4pPr>
              <a:lvl5pPr marL="18288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5pPr>
              <a:lvl6pPr marL="22860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6pPr>
              <a:lvl7pPr marL="27432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7pPr>
              <a:lvl8pPr marL="32004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8pPr>
              <a:lvl9pPr marL="3657600" indent="0" algn="ctr" defTabSz="457200" rtl="0" eaLnBrk="1" latinLnBrk="0" hangingPunct="1">
                <a:spcBef>
                  <a:spcPct val="20000"/>
                </a:spcBef>
                <a:buFont typeface="Arial"/>
                <a:buNone/>
                <a:defRPr sz="2000" kern="1200">
                  <a:solidFill>
                    <a:schemeClr val="tx1">
                      <a:tint val="75000"/>
                    </a:schemeClr>
                  </a:solidFill>
                  <a:latin typeface="+mn-lt"/>
                  <a:ea typeface="+mn-ea"/>
                  <a:cs typeface="+mn-cs"/>
                </a:defRPr>
              </a:lvl9pPr>
            </a:lstStyle>
            <a:p>
              <a:pPr>
                <a:spcAft>
                  <a:spcPts val="1200"/>
                </a:spcAft>
              </a:pPr>
              <a:r>
                <a:rPr lang="en-US" sz="5000" dirty="0" smtClean="0">
                  <a:solidFill>
                    <a:schemeClr val="bg1"/>
                  </a:solidFill>
                  <a:latin typeface="Avenir Book"/>
                  <a:cs typeface="Avenir Book"/>
                </a:rPr>
                <a:t>1</a:t>
              </a:r>
            </a:p>
          </p:txBody>
        </p:sp>
      </p:gr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Shape 111"/>
          <p:cNvSpPr txBox="1"/>
          <p:nvPr/>
        </p:nvSpPr>
        <p:spPr>
          <a:xfrm>
            <a:off x="4477745" y="5473271"/>
            <a:ext cx="4025733" cy="1053424"/>
          </a:xfrm>
          <a:prstGeom prst="rect">
            <a:avLst/>
          </a:prstGeom>
          <a:noFill/>
          <a:ln>
            <a:noFill/>
          </a:ln>
        </p:spPr>
        <p:txBody>
          <a:bodyPr lIns="91425" tIns="45700" rIns="91425" bIns="45700" anchor="t" anchorCtr="0">
            <a:noAutofit/>
          </a:bodyPr>
          <a:lstStyle/>
          <a:p>
            <a:pPr>
              <a:spcAft>
                <a:spcPts val="1200"/>
              </a:spcAft>
              <a:buSzPct val="100000"/>
            </a:pPr>
            <a:r>
              <a:rPr lang="en-US" sz="2000" dirty="0">
                <a:solidFill>
                  <a:srgbClr val="FFFFFF"/>
                </a:solidFill>
                <a:latin typeface="Candara"/>
                <a:ea typeface="Galdeano"/>
                <a:cs typeface="Candara"/>
                <a:sym typeface="Galdeano"/>
              </a:rPr>
              <a:t>Use </a:t>
            </a:r>
            <a:r>
              <a:rPr lang="en-US" sz="2000" dirty="0" smtClean="0">
                <a:solidFill>
                  <a:srgbClr val="FFFFFF"/>
                </a:solidFill>
                <a:latin typeface="Candara"/>
                <a:ea typeface="Galdeano"/>
                <a:cs typeface="Candara"/>
                <a:sym typeface="Galdeano"/>
              </a:rPr>
              <a:t>plants </a:t>
            </a:r>
            <a:r>
              <a:rPr lang="en-US" sz="2000" dirty="0">
                <a:solidFill>
                  <a:srgbClr val="FFFFFF"/>
                </a:solidFill>
                <a:latin typeface="Candara"/>
                <a:ea typeface="Galdeano"/>
                <a:cs typeface="Candara"/>
                <a:sym typeface="Galdeano"/>
              </a:rPr>
              <a:t>native to your area. Avoid non-native invasive plants like butterfly </a:t>
            </a:r>
            <a:r>
              <a:rPr lang="en-US" sz="2000" dirty="0" smtClean="0">
                <a:solidFill>
                  <a:srgbClr val="FFFFFF"/>
                </a:solidFill>
                <a:latin typeface="Candara"/>
                <a:ea typeface="Galdeano"/>
                <a:cs typeface="Candara"/>
                <a:sym typeface="Galdeano"/>
              </a:rPr>
              <a:t>bush!</a:t>
            </a:r>
            <a:endParaRPr lang="en-US" sz="2000" dirty="0">
              <a:solidFill>
                <a:srgbClr val="FFFFFF"/>
              </a:solidFill>
              <a:latin typeface="Candara"/>
              <a:ea typeface="Galdeano"/>
              <a:cs typeface="Candara"/>
              <a:sym typeface="Galdeano"/>
            </a:endParaRPr>
          </a:p>
        </p:txBody>
      </p:sp>
      <p:sp>
        <p:nvSpPr>
          <p:cNvPr id="112" name="Shape 112"/>
          <p:cNvSpPr txBox="1"/>
          <p:nvPr/>
        </p:nvSpPr>
        <p:spPr>
          <a:xfrm>
            <a:off x="2559980" y="1172637"/>
            <a:ext cx="6584019" cy="1127301"/>
          </a:xfrm>
          <a:prstGeom prst="rect">
            <a:avLst/>
          </a:prstGeom>
          <a:noFill/>
          <a:ln>
            <a:noFill/>
          </a:ln>
        </p:spPr>
        <p:txBody>
          <a:bodyPr lIns="91425" tIns="45700" rIns="91425" bIns="45700" anchor="t" anchorCtr="0">
            <a:noAutofit/>
          </a:bodyPr>
          <a:lstStyle/>
          <a:p>
            <a:pPr marL="0" marR="0" lvl="0" indent="0" algn="l" rtl="0">
              <a:spcBef>
                <a:spcPts val="0"/>
              </a:spcBef>
              <a:spcAft>
                <a:spcPts val="1200"/>
              </a:spcAft>
              <a:buClr>
                <a:schemeClr val="lt1"/>
              </a:buClr>
              <a:buSzPct val="25000"/>
              <a:buFont typeface="Arial"/>
              <a:buNone/>
            </a:pPr>
            <a:r>
              <a:rPr lang="en-US" sz="4600" b="1" dirty="0" smtClean="0">
                <a:solidFill>
                  <a:schemeClr val="lt1"/>
                </a:solidFill>
                <a:latin typeface="Candara"/>
                <a:ea typeface="Galdeano"/>
                <a:cs typeface="Candara"/>
                <a:sym typeface="Galdeano"/>
              </a:rPr>
              <a:t>Plant a Pollinator Garden</a:t>
            </a:r>
            <a:endParaRPr lang="en-US" sz="4600" b="1" dirty="0">
              <a:solidFill>
                <a:schemeClr val="lt1"/>
              </a:solidFill>
              <a:latin typeface="Candara"/>
              <a:ea typeface="Galdeano"/>
              <a:cs typeface="Candara"/>
              <a:sym typeface="Galdeano"/>
            </a:endParaRPr>
          </a:p>
        </p:txBody>
      </p:sp>
      <p:sp>
        <p:nvSpPr>
          <p:cNvPr id="113" name="Shape 113"/>
          <p:cNvSpPr/>
          <p:nvPr/>
        </p:nvSpPr>
        <p:spPr>
          <a:xfrm>
            <a:off x="645295" y="615756"/>
            <a:ext cx="1591891" cy="1553151"/>
          </a:xfrm>
          <a:prstGeom prst="ellipse">
            <a:avLst/>
          </a:prstGeom>
          <a:noFill/>
          <a:ln w="95250" cap="flat">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14" name="Shape 114"/>
          <p:cNvSpPr txBox="1"/>
          <p:nvPr/>
        </p:nvSpPr>
        <p:spPr>
          <a:xfrm>
            <a:off x="824426" y="557631"/>
            <a:ext cx="1213567" cy="1320265"/>
          </a:xfrm>
          <a:prstGeom prst="rect">
            <a:avLst/>
          </a:prstGeom>
          <a:noFill/>
          <a:ln>
            <a:noFill/>
          </a:ln>
        </p:spPr>
        <p:txBody>
          <a:bodyPr lIns="91425" tIns="45700" rIns="91425" bIns="45700" anchor="t" anchorCtr="0">
            <a:noAutofit/>
          </a:bodyPr>
          <a:lstStyle/>
          <a:p>
            <a:pPr marL="0" marR="0" lvl="0" indent="0" algn="ctr" rtl="0">
              <a:spcBef>
                <a:spcPts val="0"/>
              </a:spcBef>
              <a:spcAft>
                <a:spcPts val="1200"/>
              </a:spcAft>
              <a:buClr>
                <a:schemeClr val="lt1"/>
              </a:buClr>
              <a:buSzPct val="25000"/>
              <a:buFont typeface="Arial"/>
              <a:buNone/>
            </a:pPr>
            <a:r>
              <a:rPr lang="en-US" sz="9600" b="0" i="0" u="none" strike="noStrike" cap="none" baseline="0">
                <a:solidFill>
                  <a:schemeClr val="lt1"/>
                </a:solidFill>
                <a:latin typeface="Arial"/>
                <a:ea typeface="Arial"/>
                <a:cs typeface="Arial"/>
                <a:sym typeface="Arial"/>
              </a:rPr>
              <a:t>1</a:t>
            </a:r>
          </a:p>
        </p:txBody>
      </p:sp>
      <p:sp>
        <p:nvSpPr>
          <p:cNvPr id="115" name="Shape 115"/>
          <p:cNvSpPr/>
          <p:nvPr/>
        </p:nvSpPr>
        <p:spPr>
          <a:xfrm>
            <a:off x="4477744" y="2182844"/>
            <a:ext cx="4025734" cy="3433991"/>
          </a:xfrm>
          <a:prstGeom prst="rect">
            <a:avLst/>
          </a:prstGeom>
          <a:noFill/>
          <a:ln>
            <a:noFill/>
          </a:ln>
        </p:spPr>
        <p:txBody>
          <a:bodyPr lIns="91425" tIns="45700" rIns="91425" bIns="45700" anchor="t" anchorCtr="0">
            <a:noAutofit/>
          </a:bodyPr>
          <a:lstStyle/>
          <a:p>
            <a:pPr marL="0" marR="0" lvl="0" indent="0" algn="l" rtl="0">
              <a:spcBef>
                <a:spcPts val="0"/>
              </a:spcBef>
              <a:spcAft>
                <a:spcPts val="1200"/>
              </a:spcAft>
              <a:buSzPct val="25000"/>
              <a:buNone/>
            </a:pPr>
            <a:r>
              <a:rPr lang="en-US" sz="2400" b="1" dirty="0" smtClean="0">
                <a:solidFill>
                  <a:srgbClr val="FFFFFF"/>
                </a:solidFill>
                <a:latin typeface="Candara"/>
                <a:ea typeface="Galdeano"/>
                <a:cs typeface="Candara"/>
                <a:sym typeface="Galdeano"/>
              </a:rPr>
              <a:t>Help butterflies and other pollinators by planting:</a:t>
            </a:r>
          </a:p>
          <a:p>
            <a:pPr marL="342900" lvl="4" indent="-342900">
              <a:spcBef>
                <a:spcPts val="600"/>
              </a:spcBef>
              <a:spcAft>
                <a:spcPts val="1200"/>
              </a:spcAft>
              <a:buSzPct val="100000"/>
              <a:buFont typeface="Arial"/>
              <a:buChar char="•"/>
            </a:pPr>
            <a:r>
              <a:rPr lang="en-US" sz="2000" dirty="0" smtClean="0">
                <a:solidFill>
                  <a:srgbClr val="FFFFFF"/>
                </a:solidFill>
                <a:latin typeface="Candara"/>
                <a:ea typeface="Galdeano"/>
                <a:cs typeface="Candara"/>
                <a:sym typeface="Galdeano"/>
              </a:rPr>
              <a:t>nectar flowers for adults, like buttonbush and mistflower</a:t>
            </a:r>
            <a:endParaRPr lang="en-US" sz="2000" dirty="0">
              <a:solidFill>
                <a:srgbClr val="FFFFFF"/>
              </a:solidFill>
              <a:latin typeface="Candara"/>
              <a:ea typeface="Galdeano"/>
              <a:cs typeface="Candara"/>
              <a:sym typeface="Galdeano"/>
            </a:endParaRPr>
          </a:p>
          <a:p>
            <a:pPr marL="342900" lvl="4" indent="-342900">
              <a:spcAft>
                <a:spcPts val="1200"/>
              </a:spcAft>
              <a:buSzPct val="100000"/>
              <a:buFont typeface="Arial"/>
              <a:buChar char="•"/>
            </a:pPr>
            <a:r>
              <a:rPr lang="en-US" sz="2000" dirty="0" smtClean="0">
                <a:solidFill>
                  <a:srgbClr val="FFFFFF"/>
                </a:solidFill>
                <a:latin typeface="Candara"/>
                <a:ea typeface="Galdeano"/>
                <a:cs typeface="Candara"/>
                <a:sym typeface="Galdeano"/>
              </a:rPr>
              <a:t>host plants for larvae, like milkweed and violets</a:t>
            </a:r>
          </a:p>
          <a:p>
            <a:pPr marL="342900" lvl="4" indent="-342900">
              <a:spcAft>
                <a:spcPts val="1200"/>
              </a:spcAft>
              <a:buSzPct val="100000"/>
              <a:buFont typeface="Arial"/>
              <a:buChar char="•"/>
            </a:pPr>
            <a:r>
              <a:rPr lang="en-US" sz="2000" dirty="0">
                <a:solidFill>
                  <a:srgbClr val="FFFFFF"/>
                </a:solidFill>
                <a:latin typeface="Candara"/>
                <a:ea typeface="Galdeano"/>
                <a:cs typeface="Candara"/>
                <a:sym typeface="Galdeano"/>
              </a:rPr>
              <a:t>p</a:t>
            </a:r>
            <a:r>
              <a:rPr lang="en-US" sz="2000" dirty="0" smtClean="0">
                <a:solidFill>
                  <a:srgbClr val="FFFFFF"/>
                </a:solidFill>
                <a:latin typeface="Candara"/>
                <a:ea typeface="Galdeano"/>
                <a:cs typeface="Candara"/>
                <a:sym typeface="Galdeano"/>
              </a:rPr>
              <a:t>ollinator-friendly trees, like black cherry and redbud</a:t>
            </a:r>
          </a:p>
        </p:txBody>
      </p:sp>
      <p:sp>
        <p:nvSpPr>
          <p:cNvPr id="116" name="Shape 116"/>
          <p:cNvSpPr txBox="1"/>
          <p:nvPr/>
        </p:nvSpPr>
        <p:spPr>
          <a:xfrm>
            <a:off x="2559981" y="533216"/>
            <a:ext cx="6136754" cy="657464"/>
          </a:xfrm>
          <a:prstGeom prst="rect">
            <a:avLst/>
          </a:prstGeom>
          <a:noFill/>
          <a:ln>
            <a:noFill/>
          </a:ln>
        </p:spPr>
        <p:txBody>
          <a:bodyPr lIns="91425" tIns="45700" rIns="91425" bIns="45700" anchor="t" anchorCtr="0">
            <a:noAutofit/>
          </a:bodyPr>
          <a:lstStyle/>
          <a:p>
            <a:pPr marL="0" marR="0" lvl="0" indent="0" algn="l" rtl="0">
              <a:spcBef>
                <a:spcPts val="0"/>
              </a:spcBef>
              <a:buClr>
                <a:srgbClr val="FFFFFF"/>
              </a:buClr>
              <a:buSzPct val="25000"/>
              <a:buFont typeface="Arial"/>
              <a:buNone/>
            </a:pPr>
            <a:r>
              <a:rPr lang="en-US" sz="3200" b="1" u="none" strike="noStrike" cap="none" baseline="0" dirty="0">
                <a:solidFill>
                  <a:srgbClr val="FFFFFF"/>
                </a:solidFill>
                <a:latin typeface="Candara"/>
                <a:ea typeface="Galdeano"/>
                <a:cs typeface="Candara"/>
                <a:sym typeface="Galdeano"/>
              </a:rPr>
              <a:t>What Can You Do about It?</a:t>
            </a:r>
          </a:p>
        </p:txBody>
      </p:sp>
      <p:cxnSp>
        <p:nvCxnSpPr>
          <p:cNvPr id="117" name="Shape 117"/>
          <p:cNvCxnSpPr/>
          <p:nvPr/>
        </p:nvCxnSpPr>
        <p:spPr>
          <a:xfrm>
            <a:off x="2559981" y="1172637"/>
            <a:ext cx="6073955" cy="0"/>
          </a:xfrm>
          <a:prstGeom prst="straightConnector1">
            <a:avLst/>
          </a:prstGeom>
          <a:noFill/>
          <a:ln w="25400" cap="flat">
            <a:solidFill>
              <a:srgbClr val="FFFFFF"/>
            </a:solidFill>
            <a:prstDash val="solid"/>
            <a:round/>
            <a:headEnd type="none" w="med" len="med"/>
            <a:tailEnd type="none" w="med" len="med"/>
          </a:ln>
        </p:spPr>
      </p:cxnSp>
      <p:pic>
        <p:nvPicPr>
          <p:cNvPr id="118" name="Shape 118"/>
          <p:cNvPicPr preferRelativeResize="0"/>
          <p:nvPr/>
        </p:nvPicPr>
        <p:blipFill rotWithShape="1">
          <a:blip r:embed="rId3">
            <a:extLst>
              <a:ext uri="{28A0092B-C50C-407E-A947-70E740481C1C}">
                <a14:useLocalDpi xmlns:a14="http://schemas.microsoft.com/office/drawing/2010/main" val="0"/>
              </a:ext>
            </a:extLst>
          </a:blip>
          <a:srcRect l="26890" r="9813" b="6519"/>
          <a:stretch/>
        </p:blipFill>
        <p:spPr>
          <a:xfrm>
            <a:off x="586107" y="2573867"/>
            <a:ext cx="3302157" cy="3657600"/>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2"/>
        <p:cNvGrpSpPr/>
        <p:nvPr/>
      </p:nvGrpSpPr>
      <p:grpSpPr>
        <a:xfrm>
          <a:off x="0" y="0"/>
          <a:ext cx="0" cy="0"/>
          <a:chOff x="0" y="0"/>
          <a:chExt cx="0" cy="0"/>
        </a:xfrm>
      </p:grpSpPr>
      <p:sp>
        <p:nvSpPr>
          <p:cNvPr id="124" name="Shape 124"/>
          <p:cNvSpPr/>
          <p:nvPr/>
        </p:nvSpPr>
        <p:spPr>
          <a:xfrm>
            <a:off x="9565517" y="2300037"/>
            <a:ext cx="4600684" cy="3883234"/>
          </a:xfrm>
          <a:prstGeom prst="rect">
            <a:avLst/>
          </a:prstGeom>
          <a:noFill/>
          <a:ln>
            <a:noFill/>
          </a:ln>
        </p:spPr>
        <p:txBody>
          <a:bodyPr lIns="91425" tIns="45700" rIns="91425" bIns="45700" anchor="t" anchorCtr="0">
            <a:noAutofit/>
          </a:bodyPr>
          <a:lstStyle/>
          <a:p>
            <a:pPr>
              <a:spcAft>
                <a:spcPts val="1800"/>
              </a:spcAft>
              <a:buSzPct val="25000"/>
            </a:pPr>
            <a:r>
              <a:rPr lang="en-US" sz="2600" b="1" dirty="0" smtClean="0">
                <a:solidFill>
                  <a:srgbClr val="FFFFFF"/>
                </a:solidFill>
                <a:latin typeface="Candara"/>
                <a:ea typeface="Galdeano"/>
                <a:cs typeface="Candara"/>
                <a:sym typeface="Galdeano"/>
              </a:rPr>
              <a:t>Help reduce </a:t>
            </a:r>
            <a:r>
              <a:rPr lang="en-US" sz="2600" b="1" dirty="0">
                <a:solidFill>
                  <a:srgbClr val="FFFFFF"/>
                </a:solidFill>
                <a:latin typeface="Candara"/>
                <a:ea typeface="Galdeano"/>
                <a:cs typeface="Candara"/>
                <a:sym typeface="Galdeano"/>
              </a:rPr>
              <a:t>the use of harmful herbicides by buying organic foods when </a:t>
            </a:r>
            <a:r>
              <a:rPr lang="en-US" sz="2600" b="1" dirty="0" smtClean="0">
                <a:solidFill>
                  <a:srgbClr val="FFFFFF"/>
                </a:solidFill>
                <a:latin typeface="Candara"/>
                <a:ea typeface="Galdeano"/>
                <a:cs typeface="Candara"/>
                <a:sym typeface="Galdeano"/>
              </a:rPr>
              <a:t>possible.</a:t>
            </a:r>
            <a:endParaRPr lang="en-US" sz="2600" b="1" dirty="0">
              <a:solidFill>
                <a:srgbClr val="FFFFFF"/>
              </a:solidFill>
              <a:latin typeface="Candara"/>
              <a:ea typeface="Galdeano"/>
              <a:cs typeface="Candara"/>
              <a:sym typeface="Galdeano"/>
            </a:endParaRPr>
          </a:p>
          <a:p>
            <a:pPr marL="0" marR="0" lvl="0" indent="0" algn="l" rtl="0">
              <a:spcBef>
                <a:spcPts val="0"/>
              </a:spcBef>
              <a:spcAft>
                <a:spcPts val="1200"/>
              </a:spcAft>
              <a:buSzPct val="25000"/>
              <a:buNone/>
            </a:pPr>
            <a:r>
              <a:rPr lang="en-US" sz="2200" dirty="0" smtClean="0">
                <a:solidFill>
                  <a:srgbClr val="FFFFFF"/>
                </a:solidFill>
                <a:latin typeface="Candara"/>
                <a:ea typeface="Galdeano"/>
                <a:cs typeface="Candara"/>
                <a:sym typeface="Galdeano"/>
              </a:rPr>
              <a:t>Organic fruits and vegetables are grown without the use of herbicides or pesticides. Organic meat comes from animals that are fed organic crops. Although organic foods are more expensive, they are much better for the environment!</a:t>
            </a:r>
          </a:p>
        </p:txBody>
      </p:sp>
      <p:sp>
        <p:nvSpPr>
          <p:cNvPr id="125" name="Shape 125"/>
          <p:cNvSpPr/>
          <p:nvPr/>
        </p:nvSpPr>
        <p:spPr>
          <a:xfrm>
            <a:off x="645295" y="615756"/>
            <a:ext cx="1591891" cy="1553151"/>
          </a:xfrm>
          <a:prstGeom prst="ellipse">
            <a:avLst/>
          </a:prstGeom>
          <a:noFill/>
          <a:ln w="95250" cap="flat">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26" name="Shape 126"/>
          <p:cNvSpPr txBox="1"/>
          <p:nvPr/>
        </p:nvSpPr>
        <p:spPr>
          <a:xfrm>
            <a:off x="824426" y="557631"/>
            <a:ext cx="1213567" cy="1320265"/>
          </a:xfrm>
          <a:prstGeom prst="rect">
            <a:avLst/>
          </a:prstGeom>
          <a:noFill/>
          <a:ln>
            <a:noFill/>
          </a:ln>
        </p:spPr>
        <p:txBody>
          <a:bodyPr lIns="91425" tIns="45700" rIns="91425" bIns="45700" anchor="t" anchorCtr="0">
            <a:noAutofit/>
          </a:bodyPr>
          <a:lstStyle/>
          <a:p>
            <a:pPr marL="0" marR="0" lvl="0" indent="0" algn="ctr" rtl="0">
              <a:spcBef>
                <a:spcPts val="0"/>
              </a:spcBef>
              <a:spcAft>
                <a:spcPts val="1200"/>
              </a:spcAft>
              <a:buClr>
                <a:schemeClr val="lt1"/>
              </a:buClr>
              <a:buSzPct val="25000"/>
              <a:buFont typeface="Arial"/>
              <a:buNone/>
            </a:pPr>
            <a:r>
              <a:rPr lang="en-US" sz="9600" b="0" i="0" u="none" strike="noStrike" cap="none" baseline="0">
                <a:solidFill>
                  <a:schemeClr val="lt1"/>
                </a:solidFill>
                <a:latin typeface="Arial"/>
                <a:ea typeface="Arial"/>
                <a:cs typeface="Arial"/>
                <a:sym typeface="Arial"/>
              </a:rPr>
              <a:t>2</a:t>
            </a:r>
          </a:p>
        </p:txBody>
      </p:sp>
      <p:sp>
        <p:nvSpPr>
          <p:cNvPr id="127" name="Shape 127"/>
          <p:cNvSpPr txBox="1"/>
          <p:nvPr/>
        </p:nvSpPr>
        <p:spPr>
          <a:xfrm>
            <a:off x="2559981" y="1172637"/>
            <a:ext cx="6702552" cy="1127400"/>
          </a:xfrm>
          <a:prstGeom prst="rect">
            <a:avLst/>
          </a:prstGeom>
          <a:noFill/>
          <a:ln>
            <a:noFill/>
          </a:ln>
        </p:spPr>
        <p:txBody>
          <a:bodyPr lIns="91425" tIns="45700" rIns="91425" bIns="45700" anchor="t" anchorCtr="0">
            <a:noAutofit/>
          </a:bodyPr>
          <a:lstStyle/>
          <a:p>
            <a:pPr marL="0" marR="0" lvl="0" indent="0" algn="l" rtl="0">
              <a:spcBef>
                <a:spcPts val="0"/>
              </a:spcBef>
              <a:spcAft>
                <a:spcPts val="1200"/>
              </a:spcAft>
              <a:buClr>
                <a:schemeClr val="lt1"/>
              </a:buClr>
              <a:buSzPct val="25000"/>
              <a:buFont typeface="Arial"/>
              <a:buNone/>
            </a:pPr>
            <a:r>
              <a:rPr lang="en-US" sz="4600" b="1" dirty="0" smtClean="0">
                <a:solidFill>
                  <a:schemeClr val="lt1"/>
                </a:solidFill>
                <a:latin typeface="Candara"/>
                <a:ea typeface="Galdeano"/>
                <a:cs typeface="Candara"/>
                <a:sym typeface="Galdeano"/>
              </a:rPr>
              <a:t>Buy Smart</a:t>
            </a:r>
            <a:endParaRPr lang="en-US" sz="4600" b="1" dirty="0">
              <a:solidFill>
                <a:schemeClr val="lt1"/>
              </a:solidFill>
              <a:latin typeface="Candara"/>
              <a:ea typeface="Galdeano"/>
              <a:cs typeface="Candara"/>
              <a:sym typeface="Galdeano"/>
            </a:endParaRPr>
          </a:p>
        </p:txBody>
      </p:sp>
      <p:sp>
        <p:nvSpPr>
          <p:cNvPr id="128" name="Shape 128"/>
          <p:cNvSpPr txBox="1"/>
          <p:nvPr/>
        </p:nvSpPr>
        <p:spPr>
          <a:xfrm>
            <a:off x="2559981" y="533216"/>
            <a:ext cx="6136754" cy="657464"/>
          </a:xfrm>
          <a:prstGeom prst="rect">
            <a:avLst/>
          </a:prstGeom>
          <a:noFill/>
          <a:ln>
            <a:noFill/>
          </a:ln>
        </p:spPr>
        <p:txBody>
          <a:bodyPr lIns="91425" tIns="45700" rIns="91425" bIns="45700" anchor="t" anchorCtr="0">
            <a:noAutofit/>
          </a:bodyPr>
          <a:lstStyle/>
          <a:p>
            <a:pPr marL="0" marR="0" lvl="0" indent="0" algn="l" rtl="0">
              <a:spcBef>
                <a:spcPts val="0"/>
              </a:spcBef>
              <a:buClr>
                <a:srgbClr val="FFFFFF"/>
              </a:buClr>
              <a:buSzPct val="25000"/>
              <a:buFont typeface="Arial"/>
              <a:buNone/>
            </a:pPr>
            <a:r>
              <a:rPr lang="en-US" sz="3200" b="1" u="none" strike="noStrike" cap="none" baseline="0" dirty="0">
                <a:solidFill>
                  <a:srgbClr val="FFFFFF"/>
                </a:solidFill>
                <a:latin typeface="Candara"/>
                <a:ea typeface="Galdeano"/>
                <a:cs typeface="Candara"/>
                <a:sym typeface="Galdeano"/>
              </a:rPr>
              <a:t>What Can You Do about It?</a:t>
            </a:r>
          </a:p>
        </p:txBody>
      </p:sp>
      <p:cxnSp>
        <p:nvCxnSpPr>
          <p:cNvPr id="129" name="Shape 129"/>
          <p:cNvCxnSpPr/>
          <p:nvPr/>
        </p:nvCxnSpPr>
        <p:spPr>
          <a:xfrm>
            <a:off x="2559981" y="1172637"/>
            <a:ext cx="6073955" cy="0"/>
          </a:xfrm>
          <a:prstGeom prst="straightConnector1">
            <a:avLst/>
          </a:prstGeom>
          <a:noFill/>
          <a:ln w="25400" cap="flat">
            <a:solidFill>
              <a:srgbClr val="FFFFFF"/>
            </a:solidFill>
            <a:prstDash val="solid"/>
            <a:round/>
            <a:headEnd type="none" w="med" len="med"/>
            <a:tailEnd type="none" w="med" len="med"/>
          </a:ln>
        </p:spPr>
      </p:cxnSp>
      <p:pic>
        <p:nvPicPr>
          <p:cNvPr id="7" name="Picture 6" descr="316006453_c89c17ced7_o.jpg"/>
          <p:cNvPicPr>
            <a:picLocks noChangeAspect="1"/>
          </p:cNvPicPr>
          <p:nvPr/>
        </p:nvPicPr>
        <p:blipFill rotWithShape="1">
          <a:blip r:embed="rId3">
            <a:extLst>
              <a:ext uri="{28A0092B-C50C-407E-A947-70E740481C1C}">
                <a14:useLocalDpi xmlns:a14="http://schemas.microsoft.com/office/drawing/2010/main" val="0"/>
              </a:ext>
            </a:extLst>
          </a:blip>
          <a:srcRect l="9682" r="14793"/>
          <a:stretch/>
        </p:blipFill>
        <p:spPr>
          <a:xfrm>
            <a:off x="502692" y="2709335"/>
            <a:ext cx="3273962" cy="3251200"/>
          </a:xfrm>
          <a:prstGeom prst="rect">
            <a:avLst/>
          </a:prstGeom>
          <a:ln>
            <a:noFill/>
          </a:ln>
          <a:effectLst>
            <a:outerShdw blurRad="292100" dist="139700" dir="2700000" algn="tl" rotWithShape="0">
              <a:srgbClr val="333333">
                <a:alpha val="65000"/>
              </a:srgbClr>
            </a:outerShdw>
          </a:effectLst>
        </p:spPr>
      </p:pic>
      <p:sp>
        <p:nvSpPr>
          <p:cNvPr id="10" name="Shape 115"/>
          <p:cNvSpPr/>
          <p:nvPr/>
        </p:nvSpPr>
        <p:spPr>
          <a:xfrm>
            <a:off x="4174933" y="2284101"/>
            <a:ext cx="4659850" cy="3899170"/>
          </a:xfrm>
          <a:prstGeom prst="rect">
            <a:avLst/>
          </a:prstGeom>
          <a:noFill/>
          <a:ln>
            <a:noFill/>
          </a:ln>
        </p:spPr>
        <p:txBody>
          <a:bodyPr lIns="91425" tIns="45700" rIns="91425" bIns="45700" anchor="t" anchorCtr="0">
            <a:noAutofit/>
          </a:bodyPr>
          <a:lstStyle/>
          <a:p>
            <a:pPr lvl="4">
              <a:spcAft>
                <a:spcPts val="1800"/>
              </a:spcAft>
              <a:buSzPct val="100000"/>
            </a:pPr>
            <a:r>
              <a:rPr lang="en-US" sz="2600" b="1" dirty="0">
                <a:solidFill>
                  <a:srgbClr val="FFFFFF"/>
                </a:solidFill>
                <a:latin typeface="Candara"/>
                <a:ea typeface="Galdeano"/>
                <a:cs typeface="Candara"/>
                <a:sym typeface="Galdeano"/>
              </a:rPr>
              <a:t>Help reduce the use of </a:t>
            </a:r>
            <a:r>
              <a:rPr lang="en-US" sz="2600" b="1" dirty="0" smtClean="0">
                <a:solidFill>
                  <a:srgbClr val="FFFFFF"/>
                </a:solidFill>
                <a:latin typeface="Candara"/>
                <a:ea typeface="Galdeano"/>
                <a:cs typeface="Candara"/>
                <a:sym typeface="Galdeano"/>
              </a:rPr>
              <a:t/>
            </a:r>
            <a:br>
              <a:rPr lang="en-US" sz="2600" b="1" dirty="0" smtClean="0">
                <a:solidFill>
                  <a:srgbClr val="FFFFFF"/>
                </a:solidFill>
                <a:latin typeface="Candara"/>
                <a:ea typeface="Galdeano"/>
                <a:cs typeface="Candara"/>
                <a:sym typeface="Galdeano"/>
              </a:rPr>
            </a:br>
            <a:r>
              <a:rPr lang="en-US" sz="2600" b="1" dirty="0" smtClean="0">
                <a:solidFill>
                  <a:srgbClr val="FFFFFF"/>
                </a:solidFill>
                <a:latin typeface="Candara"/>
                <a:ea typeface="Galdeano"/>
                <a:cs typeface="Candara"/>
                <a:sym typeface="Galdeano"/>
              </a:rPr>
              <a:t>harmful herbicides:</a:t>
            </a:r>
            <a:endParaRPr lang="en-US" sz="2600" b="1" dirty="0">
              <a:solidFill>
                <a:srgbClr val="FFFFFF"/>
              </a:solidFill>
              <a:latin typeface="Candara"/>
              <a:ea typeface="Galdeano"/>
              <a:cs typeface="Candara"/>
              <a:sym typeface="Galdeano"/>
            </a:endParaRPr>
          </a:p>
          <a:p>
            <a:pPr marL="342900" lvl="4" indent="-342900">
              <a:spcAft>
                <a:spcPts val="1200"/>
              </a:spcAft>
              <a:buSzPct val="100000"/>
              <a:buFont typeface="Arial"/>
              <a:buChar char="•"/>
            </a:pPr>
            <a:r>
              <a:rPr lang="en-US" sz="2000" dirty="0" smtClean="0">
                <a:solidFill>
                  <a:srgbClr val="FFFFFF"/>
                </a:solidFill>
                <a:latin typeface="Candara"/>
                <a:ea typeface="Galdeano"/>
                <a:cs typeface="Candara"/>
                <a:sym typeface="Galdeano"/>
              </a:rPr>
              <a:t>Buy organic foods; they’re much gentler on the environment</a:t>
            </a:r>
            <a:r>
              <a:rPr lang="en-US" sz="2000" dirty="0">
                <a:solidFill>
                  <a:srgbClr val="FFFFFF"/>
                </a:solidFill>
                <a:latin typeface="Candara"/>
                <a:ea typeface="Galdeano"/>
                <a:cs typeface="Candara"/>
                <a:sym typeface="Galdeano"/>
              </a:rPr>
              <a:t>! </a:t>
            </a:r>
            <a:r>
              <a:rPr lang="en-US" sz="2000" dirty="0" smtClean="0">
                <a:solidFill>
                  <a:srgbClr val="FFFFFF"/>
                </a:solidFill>
                <a:latin typeface="Candara"/>
                <a:ea typeface="Galdeano"/>
                <a:cs typeface="Candara"/>
                <a:sym typeface="Galdeano"/>
              </a:rPr>
              <a:t>(Look </a:t>
            </a:r>
            <a:r>
              <a:rPr lang="en-US" sz="2000" dirty="0">
                <a:solidFill>
                  <a:srgbClr val="FFFFFF"/>
                </a:solidFill>
                <a:latin typeface="Candara"/>
                <a:ea typeface="Galdeano"/>
                <a:cs typeface="Candara"/>
                <a:sym typeface="Galdeano"/>
              </a:rPr>
              <a:t>for </a:t>
            </a:r>
            <a:r>
              <a:rPr lang="en-US" sz="2000" dirty="0" smtClean="0">
                <a:solidFill>
                  <a:srgbClr val="FFFFFF"/>
                </a:solidFill>
                <a:latin typeface="Candara"/>
                <a:ea typeface="Galdeano"/>
                <a:cs typeface="Candara"/>
                <a:sym typeface="Galdeano"/>
              </a:rPr>
              <a:t>produce labels </a:t>
            </a:r>
            <a:r>
              <a:rPr lang="en-US" sz="2000" dirty="0">
                <a:solidFill>
                  <a:srgbClr val="FFFFFF"/>
                </a:solidFill>
                <a:latin typeface="Candara"/>
                <a:ea typeface="Galdeano"/>
                <a:cs typeface="Candara"/>
                <a:sym typeface="Galdeano"/>
              </a:rPr>
              <a:t>that start with “</a:t>
            </a:r>
            <a:r>
              <a:rPr lang="en-US" sz="2000" dirty="0" smtClean="0">
                <a:solidFill>
                  <a:srgbClr val="FFFFFF"/>
                </a:solidFill>
                <a:latin typeface="Candara"/>
                <a:ea typeface="Galdeano"/>
                <a:cs typeface="Candara"/>
                <a:sym typeface="Galdeano"/>
              </a:rPr>
              <a:t>9”.)</a:t>
            </a:r>
          </a:p>
          <a:p>
            <a:pPr marL="342900" lvl="4" indent="-342900">
              <a:spcAft>
                <a:spcPts val="1200"/>
              </a:spcAft>
              <a:buSzPct val="100000"/>
              <a:buFont typeface="Arial"/>
              <a:buChar char="•"/>
            </a:pPr>
            <a:r>
              <a:rPr lang="en-US" sz="2000" dirty="0" smtClean="0">
                <a:solidFill>
                  <a:srgbClr val="FFFFFF"/>
                </a:solidFill>
                <a:latin typeface="Candara"/>
                <a:ea typeface="Galdeano"/>
                <a:cs typeface="Candara"/>
                <a:sym typeface="Galdeano"/>
              </a:rPr>
              <a:t>Use eco-friendly herbicides or remove weeds by hand.</a:t>
            </a:r>
          </a:p>
          <a:p>
            <a:pPr marL="342900" lvl="4" indent="-342900">
              <a:spcAft>
                <a:spcPts val="1200"/>
              </a:spcAft>
              <a:buSzPct val="100000"/>
              <a:buFont typeface="Arial"/>
              <a:buChar char="•"/>
            </a:pPr>
            <a:r>
              <a:rPr lang="en-US" sz="2000" dirty="0" smtClean="0">
                <a:solidFill>
                  <a:srgbClr val="FFFFFF"/>
                </a:solidFill>
                <a:latin typeface="Candara"/>
                <a:ea typeface="Galdeano"/>
                <a:cs typeface="Candara"/>
                <a:sym typeface="Galdeano"/>
              </a:rPr>
              <a:t>Ask your garden center for pesticide-free plants and non-GMO seeds.</a:t>
            </a:r>
          </a:p>
          <a:p>
            <a:pPr marL="342900" lvl="4" indent="-342900">
              <a:spcAft>
                <a:spcPts val="1200"/>
              </a:spcAft>
              <a:buSzPct val="100000"/>
              <a:buFont typeface="Arial"/>
              <a:buChar char="•"/>
            </a:pPr>
            <a:endParaRPr lang="en-US" sz="2200" dirty="0">
              <a:solidFill>
                <a:srgbClr val="FFFFFF"/>
              </a:solidFill>
              <a:latin typeface="Candara"/>
              <a:ea typeface="Galdeano"/>
              <a:cs typeface="Candara"/>
              <a:sym typeface="Galdeano"/>
            </a:endParaRP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6" name="Shape 136"/>
          <p:cNvSpPr/>
          <p:nvPr/>
        </p:nvSpPr>
        <p:spPr>
          <a:xfrm>
            <a:off x="3796266" y="2449344"/>
            <a:ext cx="4900469" cy="4408655"/>
          </a:xfrm>
          <a:prstGeom prst="rect">
            <a:avLst/>
          </a:prstGeom>
          <a:noFill/>
          <a:ln>
            <a:noFill/>
          </a:ln>
        </p:spPr>
        <p:txBody>
          <a:bodyPr lIns="91425" tIns="45700" rIns="91425" bIns="45700" anchor="t" anchorCtr="0">
            <a:noAutofit/>
          </a:bodyPr>
          <a:lstStyle/>
          <a:p>
            <a:pPr lvl="0" rtl="0">
              <a:spcBef>
                <a:spcPts val="0"/>
              </a:spcBef>
              <a:spcAft>
                <a:spcPts val="1800"/>
              </a:spcAft>
              <a:buClr>
                <a:schemeClr val="dk1"/>
              </a:buClr>
              <a:buSzPct val="25000"/>
              <a:buFont typeface="Arial"/>
              <a:buNone/>
            </a:pPr>
            <a:r>
              <a:rPr lang="en-US" sz="2400" b="1" dirty="0" smtClean="0">
                <a:solidFill>
                  <a:srgbClr val="FFFFFF"/>
                </a:solidFill>
                <a:latin typeface="Candara"/>
                <a:ea typeface="Galdeano"/>
                <a:cs typeface="Candara"/>
                <a:sym typeface="Galdeano"/>
              </a:rPr>
              <a:t>Support legislation to require labeling of foods made from genetically-modified organisms (GMOs).</a:t>
            </a:r>
          </a:p>
          <a:p>
            <a:pPr lvl="0" rtl="0">
              <a:spcBef>
                <a:spcPts val="0"/>
              </a:spcBef>
              <a:spcAft>
                <a:spcPts val="1200"/>
              </a:spcAft>
              <a:buClr>
                <a:schemeClr val="dk1"/>
              </a:buClr>
              <a:buSzPct val="25000"/>
              <a:buFont typeface="Arial"/>
              <a:buNone/>
            </a:pPr>
            <a:r>
              <a:rPr lang="en-US" sz="2200" dirty="0" smtClean="0">
                <a:solidFill>
                  <a:srgbClr val="FFFFFF"/>
                </a:solidFill>
                <a:latin typeface="Candara"/>
                <a:ea typeface="Galdeano"/>
                <a:cs typeface="Candara"/>
                <a:sym typeface="Galdeano"/>
              </a:rPr>
              <a:t>Labeling of GMOs is already required in many parts of the world, including the European Union. GMO food labels allow consumers to make informed decisions about the foods they buy.</a:t>
            </a:r>
            <a:endParaRPr lang="en-US" sz="2200" dirty="0">
              <a:solidFill>
                <a:srgbClr val="FFFFFF"/>
              </a:solidFill>
              <a:latin typeface="Candara"/>
              <a:ea typeface="Galdeano"/>
              <a:cs typeface="Candara"/>
              <a:sym typeface="Galdeano"/>
            </a:endParaRPr>
          </a:p>
          <a:p>
            <a:pPr lvl="0" rtl="0">
              <a:spcBef>
                <a:spcPts val="0"/>
              </a:spcBef>
              <a:spcAft>
                <a:spcPts val="1200"/>
              </a:spcAft>
              <a:buClr>
                <a:schemeClr val="dk1"/>
              </a:buClr>
              <a:buSzPct val="25000"/>
              <a:buFont typeface="Arial"/>
              <a:buNone/>
            </a:pPr>
            <a:endParaRPr lang="en-US" sz="2200" b="1" dirty="0">
              <a:solidFill>
                <a:srgbClr val="FFFFFF"/>
              </a:solidFill>
              <a:latin typeface="Candara"/>
              <a:ea typeface="Galdeano"/>
              <a:cs typeface="Candara"/>
              <a:sym typeface="Galdeano"/>
            </a:endParaRPr>
          </a:p>
        </p:txBody>
      </p:sp>
      <p:sp>
        <p:nvSpPr>
          <p:cNvPr id="137" name="Shape 137"/>
          <p:cNvSpPr txBox="1"/>
          <p:nvPr/>
        </p:nvSpPr>
        <p:spPr>
          <a:xfrm>
            <a:off x="2559981" y="1172637"/>
            <a:ext cx="6404886" cy="1127301"/>
          </a:xfrm>
          <a:prstGeom prst="rect">
            <a:avLst/>
          </a:prstGeom>
          <a:noFill/>
          <a:ln>
            <a:noFill/>
          </a:ln>
        </p:spPr>
        <p:txBody>
          <a:bodyPr lIns="91425" tIns="45700" rIns="91425" bIns="45700" anchor="t" anchorCtr="0">
            <a:noAutofit/>
          </a:bodyPr>
          <a:lstStyle/>
          <a:p>
            <a:pPr marL="0" marR="0" lvl="0" indent="0" algn="l" rtl="0">
              <a:spcBef>
                <a:spcPts val="0"/>
              </a:spcBef>
              <a:spcAft>
                <a:spcPts val="1200"/>
              </a:spcAft>
              <a:buClr>
                <a:schemeClr val="lt1"/>
              </a:buClr>
              <a:buSzPct val="25000"/>
              <a:buFont typeface="Arial"/>
              <a:buNone/>
            </a:pPr>
            <a:r>
              <a:rPr lang="en-US" sz="4600" b="1" dirty="0" smtClean="0">
                <a:solidFill>
                  <a:schemeClr val="lt1"/>
                </a:solidFill>
                <a:latin typeface="Candara"/>
                <a:ea typeface="Galdeano"/>
                <a:cs typeface="Candara"/>
                <a:sym typeface="Galdeano"/>
              </a:rPr>
              <a:t>Support GMO Labeling</a:t>
            </a:r>
            <a:endParaRPr lang="en-US" sz="4600" b="1" dirty="0">
              <a:solidFill>
                <a:schemeClr val="lt1"/>
              </a:solidFill>
              <a:latin typeface="Candara"/>
              <a:ea typeface="Galdeano"/>
              <a:cs typeface="Candara"/>
              <a:sym typeface="Galdeano"/>
            </a:endParaRPr>
          </a:p>
        </p:txBody>
      </p:sp>
      <p:sp>
        <p:nvSpPr>
          <p:cNvPr id="138" name="Shape 138"/>
          <p:cNvSpPr txBox="1"/>
          <p:nvPr/>
        </p:nvSpPr>
        <p:spPr>
          <a:xfrm>
            <a:off x="2559981" y="533216"/>
            <a:ext cx="6136754" cy="657464"/>
          </a:xfrm>
          <a:prstGeom prst="rect">
            <a:avLst/>
          </a:prstGeom>
          <a:noFill/>
          <a:ln>
            <a:noFill/>
          </a:ln>
        </p:spPr>
        <p:txBody>
          <a:bodyPr lIns="91425" tIns="45700" rIns="91425" bIns="45700" anchor="t" anchorCtr="0">
            <a:noAutofit/>
          </a:bodyPr>
          <a:lstStyle/>
          <a:p>
            <a:pPr marL="0" marR="0" lvl="0" indent="0" algn="l" rtl="0">
              <a:spcBef>
                <a:spcPts val="0"/>
              </a:spcBef>
              <a:buClr>
                <a:srgbClr val="FFFFFF"/>
              </a:buClr>
              <a:buSzPct val="25000"/>
              <a:buFont typeface="Arial"/>
              <a:buNone/>
            </a:pPr>
            <a:r>
              <a:rPr lang="en-US" sz="3200" b="1" u="none" strike="noStrike" cap="none" baseline="0" dirty="0">
                <a:solidFill>
                  <a:srgbClr val="FFFFFF"/>
                </a:solidFill>
                <a:latin typeface="Candara"/>
                <a:ea typeface="Galdeano"/>
                <a:cs typeface="Candara"/>
                <a:sym typeface="Galdeano"/>
              </a:rPr>
              <a:t>What Can You Do about It?</a:t>
            </a:r>
          </a:p>
        </p:txBody>
      </p:sp>
      <p:cxnSp>
        <p:nvCxnSpPr>
          <p:cNvPr id="139" name="Shape 139"/>
          <p:cNvCxnSpPr/>
          <p:nvPr/>
        </p:nvCxnSpPr>
        <p:spPr>
          <a:xfrm>
            <a:off x="2559981" y="1172637"/>
            <a:ext cx="6073955" cy="0"/>
          </a:xfrm>
          <a:prstGeom prst="straightConnector1">
            <a:avLst/>
          </a:prstGeom>
          <a:noFill/>
          <a:ln w="25400" cap="flat">
            <a:solidFill>
              <a:srgbClr val="FFFFFF"/>
            </a:solidFill>
            <a:prstDash val="solid"/>
            <a:round/>
            <a:headEnd type="none" w="med" len="med"/>
            <a:tailEnd type="none" w="med" len="med"/>
          </a:ln>
        </p:spPr>
      </p:cxnSp>
      <p:sp>
        <p:nvSpPr>
          <p:cNvPr id="140" name="Shape 140"/>
          <p:cNvSpPr/>
          <p:nvPr/>
        </p:nvSpPr>
        <p:spPr>
          <a:xfrm>
            <a:off x="645295" y="615756"/>
            <a:ext cx="1591891" cy="1553151"/>
          </a:xfrm>
          <a:prstGeom prst="ellipse">
            <a:avLst/>
          </a:prstGeom>
          <a:noFill/>
          <a:ln w="95250" cap="flat">
            <a:solidFill>
              <a:schemeClr val="lt1"/>
            </a:solidFill>
            <a:prstDash val="solid"/>
            <a:round/>
            <a:headEnd type="none" w="med" len="med"/>
            <a:tailEnd type="none" w="med" len="med"/>
          </a:ln>
        </p:spPr>
        <p:txBody>
          <a:bodyPr lIns="91425" tIns="45700" rIns="91425" bIns="45700" anchor="ctr" anchorCtr="0">
            <a:noAutofit/>
          </a:bodyPr>
          <a:lstStyle/>
          <a:p>
            <a:pPr marL="0" marR="0" lvl="0" indent="0" algn="ctr" rtl="0">
              <a:spcBef>
                <a:spcPts val="0"/>
              </a:spcBef>
              <a:buNone/>
            </a:pPr>
            <a:endParaRPr sz="1800" b="0" i="0" u="none" strike="noStrike" cap="none" baseline="0">
              <a:solidFill>
                <a:schemeClr val="dk1"/>
              </a:solidFill>
              <a:latin typeface="Calibri"/>
              <a:ea typeface="Calibri"/>
              <a:cs typeface="Calibri"/>
              <a:sym typeface="Calibri"/>
            </a:endParaRPr>
          </a:p>
        </p:txBody>
      </p:sp>
      <p:sp>
        <p:nvSpPr>
          <p:cNvPr id="141" name="Shape 141"/>
          <p:cNvSpPr txBox="1"/>
          <p:nvPr/>
        </p:nvSpPr>
        <p:spPr>
          <a:xfrm>
            <a:off x="824426" y="557631"/>
            <a:ext cx="1213567" cy="1320265"/>
          </a:xfrm>
          <a:prstGeom prst="rect">
            <a:avLst/>
          </a:prstGeom>
          <a:noFill/>
          <a:ln>
            <a:noFill/>
          </a:ln>
        </p:spPr>
        <p:txBody>
          <a:bodyPr lIns="91425" tIns="45700" rIns="91425" bIns="45700" anchor="t" anchorCtr="0">
            <a:noAutofit/>
          </a:bodyPr>
          <a:lstStyle/>
          <a:p>
            <a:pPr marL="0" marR="0" lvl="0" indent="0" algn="ctr" rtl="0">
              <a:spcBef>
                <a:spcPts val="0"/>
              </a:spcBef>
              <a:spcAft>
                <a:spcPts val="1200"/>
              </a:spcAft>
              <a:buClr>
                <a:schemeClr val="lt1"/>
              </a:buClr>
              <a:buSzPct val="25000"/>
              <a:buFont typeface="Arial"/>
              <a:buNone/>
            </a:pPr>
            <a:r>
              <a:rPr lang="en-US" sz="9600" b="0" i="0" u="none" strike="noStrike" cap="none" baseline="0">
                <a:solidFill>
                  <a:schemeClr val="lt1"/>
                </a:solidFill>
                <a:latin typeface="Arial"/>
                <a:ea typeface="Arial"/>
                <a:cs typeface="Arial"/>
                <a:sym typeface="Arial"/>
              </a:rPr>
              <a:t>3</a:t>
            </a:r>
          </a:p>
        </p:txBody>
      </p:sp>
      <p:pic>
        <p:nvPicPr>
          <p:cNvPr id="142" name="Shape 142"/>
          <p:cNvPicPr preferRelativeResize="0"/>
          <p:nvPr/>
        </p:nvPicPr>
        <p:blipFill>
          <a:blip r:embed="rId3">
            <a:extLst>
              <a:ext uri="{28A0092B-C50C-407E-A947-70E740481C1C}">
                <a14:useLocalDpi xmlns:a14="http://schemas.microsoft.com/office/drawing/2010/main" val="0"/>
              </a:ext>
            </a:extLst>
          </a:blip>
          <a:stretch>
            <a:fillRect/>
          </a:stretch>
        </p:blipFill>
        <p:spPr>
          <a:xfrm>
            <a:off x="553132" y="2946400"/>
            <a:ext cx="2904541" cy="2656687"/>
          </a:xfrm>
          <a:prstGeom prst="rect">
            <a:avLst/>
          </a:prstGeom>
          <a:ln>
            <a:noFill/>
          </a:ln>
          <a:effectLst>
            <a:outerShdw blurRad="292100" dist="139700" dir="2700000" algn="tl" rotWithShape="0">
              <a:srgbClr val="333333">
                <a:alpha val="65000"/>
              </a:srgbClr>
            </a:outerShdw>
          </a:effectLst>
        </p:spPr>
      </p:pic>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46"/>
        <p:cNvGrpSpPr/>
        <p:nvPr/>
      </p:nvGrpSpPr>
      <p:grpSpPr>
        <a:xfrm>
          <a:off x="0" y="0"/>
          <a:ext cx="0" cy="0"/>
          <a:chOff x="0" y="0"/>
          <a:chExt cx="0" cy="0"/>
        </a:xfrm>
      </p:grpSpPr>
      <p:sp>
        <p:nvSpPr>
          <p:cNvPr id="147" name="Shape 147"/>
          <p:cNvSpPr txBox="1">
            <a:spLocks noGrp="1"/>
          </p:cNvSpPr>
          <p:nvPr>
            <p:ph type="subTitle" idx="1"/>
          </p:nvPr>
        </p:nvSpPr>
        <p:spPr>
          <a:xfrm>
            <a:off x="273640" y="1401207"/>
            <a:ext cx="9030857" cy="5236660"/>
          </a:xfrm>
          <a:prstGeom prst="rect">
            <a:avLst/>
          </a:prstGeom>
          <a:noFill/>
          <a:ln>
            <a:noFill/>
          </a:ln>
        </p:spPr>
        <p:txBody>
          <a:bodyPr lIns="91425" tIns="45700" rIns="91425" bIns="45700" anchor="t" anchorCtr="0">
            <a:noAutofit/>
          </a:bodyPr>
          <a:lstStyle/>
          <a:p>
            <a:pPr marL="0" marR="0" lvl="0" indent="0" algn="l" rtl="0">
              <a:spcBef>
                <a:spcPts val="480"/>
              </a:spcBef>
              <a:buClr>
                <a:srgbClr val="888888"/>
              </a:buClr>
              <a:buSzPct val="25000"/>
              <a:buFont typeface="Arial"/>
              <a:buNone/>
            </a:pPr>
            <a:r>
              <a:rPr lang="en-US" sz="2000" b="1" dirty="0" smtClean="0">
                <a:solidFill>
                  <a:srgbClr val="FFFFFF"/>
                </a:solidFill>
                <a:latin typeface="Candara"/>
                <a:ea typeface="Galdeano"/>
                <a:cs typeface="Candara"/>
                <a:sym typeface="Galdeano"/>
              </a:rPr>
              <a:t>  All </a:t>
            </a:r>
            <a:r>
              <a:rPr lang="en-US" sz="2000" b="1" dirty="0">
                <a:solidFill>
                  <a:srgbClr val="FFFFFF"/>
                </a:solidFill>
                <a:latin typeface="Candara"/>
                <a:ea typeface="Galdeano"/>
                <a:cs typeface="Candara"/>
                <a:sym typeface="Galdeano"/>
              </a:rPr>
              <a:t>photos used under </a:t>
            </a:r>
            <a:r>
              <a:rPr lang="en-US" sz="2000" b="1" dirty="0" smtClean="0">
                <a:solidFill>
                  <a:srgbClr val="FFFFFF"/>
                </a:solidFill>
                <a:latin typeface="Candara"/>
                <a:ea typeface="Galdeano"/>
                <a:cs typeface="Candara"/>
                <a:sym typeface="Galdeano"/>
              </a:rPr>
              <a:t>Creative Commons licenses:</a:t>
            </a:r>
          </a:p>
          <a:p>
            <a:pPr marL="114300" lvl="0" algn="l">
              <a:spcBef>
                <a:spcPts val="480"/>
              </a:spcBef>
              <a:buClr>
                <a:srgbClr val="FFFFFF"/>
              </a:buClr>
              <a:buSzPct val="100000"/>
            </a:pPr>
            <a:endParaRPr lang="en-US" sz="1000" b="1" dirty="0" smtClean="0">
              <a:solidFill>
                <a:srgbClr val="FFFFFF"/>
              </a:solidFill>
              <a:latin typeface="Candara"/>
              <a:ea typeface="Galdeano"/>
              <a:cs typeface="Candara"/>
              <a:sym typeface="Galdeano"/>
            </a:endParaRPr>
          </a:p>
          <a:p>
            <a:pPr marL="114300" lvl="0" algn="l">
              <a:spcBef>
                <a:spcPts val="480"/>
              </a:spcBef>
              <a:buClr>
                <a:srgbClr val="FFFFFF"/>
              </a:buClr>
              <a:buSzPct val="100000"/>
            </a:pPr>
            <a:r>
              <a:rPr lang="en-US" sz="1800" b="1" dirty="0" smtClean="0">
                <a:solidFill>
                  <a:srgbClr val="FFFFFF"/>
                </a:solidFill>
                <a:latin typeface="Candara"/>
                <a:ea typeface="Galdeano"/>
                <a:cs typeface="Candara"/>
                <a:sym typeface="Galdeano"/>
              </a:rPr>
              <a:t>https</a:t>
            </a:r>
            <a:r>
              <a:rPr lang="en-US" sz="1800" b="1" dirty="0">
                <a:solidFill>
                  <a:srgbClr val="FFFFFF"/>
                </a:solidFill>
                <a:latin typeface="Candara"/>
                <a:ea typeface="Galdeano"/>
                <a:cs typeface="Candara"/>
                <a:sym typeface="Galdeano"/>
              </a:rPr>
              <a:t>://</a:t>
            </a:r>
            <a:r>
              <a:rPr lang="en-US" sz="1800" b="1" dirty="0" err="1">
                <a:solidFill>
                  <a:srgbClr val="FFFFFF"/>
                </a:solidFill>
                <a:latin typeface="Candara"/>
                <a:ea typeface="Galdeano"/>
                <a:cs typeface="Candara"/>
                <a:sym typeface="Galdeano"/>
              </a:rPr>
              <a:t>creativecommons.org</a:t>
            </a:r>
            <a:r>
              <a:rPr lang="en-US" sz="1800" b="1" dirty="0">
                <a:solidFill>
                  <a:srgbClr val="FFFFFF"/>
                </a:solidFill>
                <a:latin typeface="Candara"/>
                <a:ea typeface="Galdeano"/>
                <a:cs typeface="Candara"/>
                <a:sym typeface="Galdeano"/>
              </a:rPr>
              <a:t>/licenses/by-</a:t>
            </a:r>
            <a:r>
              <a:rPr lang="en-US" sz="1800" b="1" dirty="0" err="1">
                <a:solidFill>
                  <a:srgbClr val="FFFFFF"/>
                </a:solidFill>
                <a:latin typeface="Candara"/>
                <a:ea typeface="Galdeano"/>
                <a:cs typeface="Candara"/>
                <a:sym typeface="Galdeano"/>
              </a:rPr>
              <a:t>sa</a:t>
            </a:r>
            <a:r>
              <a:rPr lang="en-US" sz="1800" b="1" dirty="0">
                <a:solidFill>
                  <a:srgbClr val="FFFFFF"/>
                </a:solidFill>
                <a:latin typeface="Candara"/>
                <a:ea typeface="Galdeano"/>
                <a:cs typeface="Candara"/>
                <a:sym typeface="Galdeano"/>
              </a:rPr>
              <a:t>/2.0/</a:t>
            </a:r>
            <a:r>
              <a:rPr lang="en-US" sz="1800" b="1" dirty="0" err="1">
                <a:solidFill>
                  <a:srgbClr val="FFFFFF"/>
                </a:solidFill>
                <a:latin typeface="Candara"/>
                <a:ea typeface="Galdeano"/>
                <a:cs typeface="Candara"/>
                <a:sym typeface="Galdeano"/>
              </a:rPr>
              <a:t>legalcode</a:t>
            </a:r>
            <a:endParaRPr lang="en-US" sz="1800" b="1" dirty="0">
              <a:solidFill>
                <a:srgbClr val="FFFFFF"/>
              </a:solidFill>
              <a:latin typeface="Candara"/>
              <a:ea typeface="Galdeano"/>
              <a:cs typeface="Candara"/>
              <a:sym typeface="Galdeano"/>
            </a:endParaRPr>
          </a:p>
          <a:p>
            <a:pPr marL="400050" lvl="0" indent="-285750" algn="l">
              <a:spcBef>
                <a:spcPts val="480"/>
              </a:spcBef>
              <a:buClrTx/>
              <a:buSzPct val="100000"/>
              <a:buFont typeface="Arial"/>
              <a:buChar char="•"/>
            </a:pPr>
            <a:r>
              <a:rPr lang="en-US" sz="1800" b="1" dirty="0">
                <a:solidFill>
                  <a:srgbClr val="FFFFFF"/>
                </a:solidFill>
                <a:latin typeface="Candara"/>
                <a:ea typeface="Galdeano"/>
                <a:cs typeface="Candara"/>
                <a:sym typeface="Galdeano"/>
              </a:rPr>
              <a:t>“Herbicide” by Kevin Wood via </a:t>
            </a:r>
            <a:r>
              <a:rPr lang="en-US" sz="1800" b="1" dirty="0" err="1">
                <a:solidFill>
                  <a:srgbClr val="FFFFFF"/>
                </a:solidFill>
                <a:latin typeface="Candara"/>
                <a:ea typeface="Galdeano"/>
                <a:cs typeface="Candara"/>
                <a:sym typeface="Galdeano"/>
              </a:rPr>
              <a:t>flickr.com</a:t>
            </a:r>
            <a:r>
              <a:rPr lang="en-US" sz="1800" b="1" dirty="0">
                <a:solidFill>
                  <a:srgbClr val="FFFFFF"/>
                </a:solidFill>
                <a:latin typeface="Candara"/>
                <a:ea typeface="Galdeano"/>
                <a:cs typeface="Candara"/>
                <a:sym typeface="Galdeano"/>
              </a:rPr>
              <a:t> </a:t>
            </a:r>
          </a:p>
          <a:p>
            <a:pPr marL="0" marR="0" lvl="0" indent="0" algn="l" rtl="0">
              <a:spcBef>
                <a:spcPts val="480"/>
              </a:spcBef>
              <a:buClr>
                <a:srgbClr val="888888"/>
              </a:buClr>
              <a:buSzPct val="25000"/>
              <a:buFont typeface="Arial"/>
              <a:buNone/>
            </a:pPr>
            <a:endParaRPr lang="en-US" sz="1000" b="1" dirty="0" smtClean="0">
              <a:solidFill>
                <a:srgbClr val="FFFFFF"/>
              </a:solidFill>
              <a:latin typeface="Candara"/>
              <a:ea typeface="Galdeano"/>
              <a:cs typeface="Candara"/>
              <a:sym typeface="Galdeano"/>
            </a:endParaRPr>
          </a:p>
          <a:p>
            <a:pPr marL="114300" lvl="0" algn="l">
              <a:spcBef>
                <a:spcPts val="480"/>
              </a:spcBef>
              <a:buClr>
                <a:schemeClr val="lt1"/>
              </a:buClr>
              <a:buSzPct val="100000"/>
            </a:pPr>
            <a:r>
              <a:rPr lang="en-US" sz="1800" b="1" dirty="0">
                <a:solidFill>
                  <a:srgbClr val="FFFFFF"/>
                </a:solidFill>
                <a:latin typeface="Candara"/>
                <a:ea typeface="Galdeano"/>
                <a:cs typeface="Candara"/>
                <a:sym typeface="Galdeano"/>
              </a:rPr>
              <a:t>https://</a:t>
            </a:r>
            <a:r>
              <a:rPr lang="en-US" sz="1800" b="1" dirty="0" err="1">
                <a:solidFill>
                  <a:srgbClr val="FFFFFF"/>
                </a:solidFill>
                <a:latin typeface="Candara"/>
                <a:ea typeface="Galdeano"/>
                <a:cs typeface="Candara"/>
                <a:sym typeface="Galdeano"/>
              </a:rPr>
              <a:t>creativecommons.org</a:t>
            </a:r>
            <a:r>
              <a:rPr lang="en-US" sz="1800" b="1" dirty="0">
                <a:solidFill>
                  <a:srgbClr val="FFFFFF"/>
                </a:solidFill>
                <a:latin typeface="Candara"/>
                <a:ea typeface="Galdeano"/>
                <a:cs typeface="Candara"/>
                <a:sym typeface="Galdeano"/>
              </a:rPr>
              <a:t>/licenses/by-</a:t>
            </a:r>
            <a:r>
              <a:rPr lang="en-US" sz="1800" b="1" dirty="0" err="1" smtClean="0">
                <a:solidFill>
                  <a:srgbClr val="FFFFFF"/>
                </a:solidFill>
                <a:latin typeface="Candara"/>
                <a:ea typeface="Galdeano"/>
                <a:cs typeface="Candara"/>
                <a:sym typeface="Galdeano"/>
              </a:rPr>
              <a:t>nc</a:t>
            </a:r>
            <a:r>
              <a:rPr lang="en-US" sz="1800" b="1" dirty="0" smtClean="0">
                <a:solidFill>
                  <a:srgbClr val="FFFFFF"/>
                </a:solidFill>
                <a:latin typeface="Candara"/>
                <a:ea typeface="Galdeano"/>
                <a:cs typeface="Candara"/>
                <a:sym typeface="Galdeano"/>
              </a:rPr>
              <a:t>/</a:t>
            </a:r>
            <a:r>
              <a:rPr lang="en-US" sz="1800" b="1" dirty="0">
                <a:solidFill>
                  <a:srgbClr val="FFFFFF"/>
                </a:solidFill>
                <a:latin typeface="Candara"/>
                <a:ea typeface="Galdeano"/>
                <a:cs typeface="Candara"/>
                <a:sym typeface="Galdeano"/>
              </a:rPr>
              <a:t>2.0/</a:t>
            </a:r>
            <a:r>
              <a:rPr lang="en-US" sz="1800" b="1" dirty="0" err="1">
                <a:solidFill>
                  <a:srgbClr val="FFFFFF"/>
                </a:solidFill>
                <a:latin typeface="Candara"/>
                <a:ea typeface="Galdeano"/>
                <a:cs typeface="Candara"/>
                <a:sym typeface="Galdeano"/>
              </a:rPr>
              <a:t>legalcode</a:t>
            </a:r>
            <a:endParaRPr lang="en-US" sz="1800" b="1" dirty="0">
              <a:solidFill>
                <a:srgbClr val="FFFFFF"/>
              </a:solidFill>
              <a:latin typeface="Candara"/>
              <a:ea typeface="Galdeano"/>
              <a:cs typeface="Candara"/>
              <a:sym typeface="Galdeano"/>
            </a:endParaRPr>
          </a:p>
          <a:p>
            <a:pPr marL="400050" indent="-285750" algn="l">
              <a:spcBef>
                <a:spcPts val="480"/>
              </a:spcBef>
              <a:buClrTx/>
              <a:buSzPct val="100000"/>
              <a:buFont typeface="Arial"/>
              <a:buChar char="•"/>
            </a:pPr>
            <a:r>
              <a:rPr lang="en-US" sz="1800" b="1" dirty="0" smtClean="0">
                <a:solidFill>
                  <a:srgbClr val="FFFFFF"/>
                </a:solidFill>
                <a:latin typeface="Candara"/>
                <a:ea typeface="Galdeano"/>
                <a:cs typeface="Candara"/>
                <a:sym typeface="Galdeano"/>
              </a:rPr>
              <a:t>“Monarch” </a:t>
            </a:r>
            <a:r>
              <a:rPr lang="en-US" sz="1800" b="1" dirty="0" err="1" smtClean="0">
                <a:solidFill>
                  <a:srgbClr val="FFFFFF"/>
                </a:solidFill>
                <a:latin typeface="Candara"/>
                <a:ea typeface="Galdeano"/>
                <a:cs typeface="Candara"/>
                <a:sym typeface="Galdeano"/>
              </a:rPr>
              <a:t>TexasEagle</a:t>
            </a:r>
            <a:r>
              <a:rPr lang="en-US" sz="1800" b="1" dirty="0" smtClean="0">
                <a:solidFill>
                  <a:srgbClr val="FFFFFF"/>
                </a:solidFill>
                <a:latin typeface="Candara"/>
                <a:ea typeface="Galdeano"/>
                <a:cs typeface="Candara"/>
                <a:sym typeface="Galdeano"/>
              </a:rPr>
              <a:t> via </a:t>
            </a:r>
            <a:r>
              <a:rPr lang="en-US" sz="1800" b="1" dirty="0" err="1" smtClean="0">
                <a:solidFill>
                  <a:srgbClr val="FFFFFF"/>
                </a:solidFill>
                <a:latin typeface="Candara"/>
                <a:ea typeface="Galdeano"/>
                <a:cs typeface="Candara"/>
                <a:sym typeface="Galdeano"/>
              </a:rPr>
              <a:t>flickr.com</a:t>
            </a:r>
            <a:endParaRPr lang="en-US" sz="1800" b="1" dirty="0" smtClean="0">
              <a:solidFill>
                <a:srgbClr val="FFFFFF"/>
              </a:solidFill>
              <a:latin typeface="Candara"/>
              <a:ea typeface="Galdeano"/>
              <a:cs typeface="Candara"/>
              <a:sym typeface="Galdeano"/>
            </a:endParaRPr>
          </a:p>
          <a:p>
            <a:pPr marL="400050" lvl="0" indent="-285750" algn="l">
              <a:spcBef>
                <a:spcPts val="480"/>
              </a:spcBef>
              <a:buClrTx/>
              <a:buSzPct val="100000"/>
              <a:buFont typeface="Arial"/>
              <a:buChar char="•"/>
            </a:pPr>
            <a:r>
              <a:rPr lang="en-US" sz="1800" b="1" dirty="0" smtClean="0">
                <a:solidFill>
                  <a:srgbClr val="FFFFFF"/>
                </a:solidFill>
                <a:latin typeface="Candara"/>
                <a:ea typeface="Galdeano"/>
                <a:cs typeface="Candara"/>
                <a:sym typeface="Galdeano"/>
              </a:rPr>
              <a:t>“</a:t>
            </a:r>
            <a:r>
              <a:rPr lang="en-US" sz="1800" b="1" i="1" dirty="0" err="1" smtClean="0">
                <a:solidFill>
                  <a:srgbClr val="FFFFFF"/>
                </a:solidFill>
                <a:latin typeface="Candara"/>
                <a:ea typeface="Galdeano"/>
                <a:cs typeface="Candara"/>
                <a:sym typeface="Galdeano"/>
              </a:rPr>
              <a:t>Asclepias</a:t>
            </a:r>
            <a:r>
              <a:rPr lang="en-US" sz="1800" b="1" i="1" dirty="0" smtClean="0">
                <a:solidFill>
                  <a:srgbClr val="FFFFFF"/>
                </a:solidFill>
                <a:latin typeface="Candara"/>
                <a:ea typeface="Galdeano"/>
                <a:cs typeface="Candara"/>
                <a:sym typeface="Galdeano"/>
              </a:rPr>
              <a:t> </a:t>
            </a:r>
            <a:r>
              <a:rPr lang="en-US" sz="1800" b="1" i="1" dirty="0" err="1" smtClean="0">
                <a:solidFill>
                  <a:srgbClr val="FFFFFF"/>
                </a:solidFill>
                <a:latin typeface="Candara"/>
                <a:ea typeface="Galdeano"/>
                <a:cs typeface="Candara"/>
                <a:sym typeface="Galdeano"/>
              </a:rPr>
              <a:t>incarnata</a:t>
            </a:r>
            <a:r>
              <a:rPr lang="en-US" sz="1800" b="1" dirty="0" smtClean="0">
                <a:solidFill>
                  <a:srgbClr val="FFFFFF"/>
                </a:solidFill>
                <a:latin typeface="Candara"/>
                <a:ea typeface="Galdeano"/>
                <a:cs typeface="Candara"/>
                <a:sym typeface="Galdeano"/>
              </a:rPr>
              <a:t>, swamp milkweed” by Suzanne </a:t>
            </a:r>
            <a:r>
              <a:rPr lang="en-US" sz="1800" b="1" dirty="0" err="1" smtClean="0">
                <a:solidFill>
                  <a:srgbClr val="FFFFFF"/>
                </a:solidFill>
                <a:latin typeface="Candara"/>
                <a:ea typeface="Galdeano"/>
                <a:cs typeface="Candara"/>
                <a:sym typeface="Galdeano"/>
              </a:rPr>
              <a:t>Cadwell</a:t>
            </a:r>
            <a:r>
              <a:rPr lang="en-US" sz="1800" b="1" dirty="0" smtClean="0">
                <a:solidFill>
                  <a:srgbClr val="FFFFFF"/>
                </a:solidFill>
                <a:latin typeface="Candara"/>
                <a:ea typeface="Galdeano"/>
                <a:cs typeface="Candara"/>
                <a:sym typeface="Galdeano"/>
              </a:rPr>
              <a:t> </a:t>
            </a:r>
            <a:r>
              <a:rPr lang="en-US" sz="1800" b="1" dirty="0">
                <a:solidFill>
                  <a:srgbClr val="FFFFFF"/>
                </a:solidFill>
                <a:latin typeface="Candara"/>
                <a:ea typeface="Galdeano"/>
                <a:cs typeface="Candara"/>
                <a:sym typeface="Galdeano"/>
              </a:rPr>
              <a:t>via </a:t>
            </a:r>
            <a:r>
              <a:rPr lang="en-US" sz="1800" b="1" dirty="0" err="1" smtClean="0">
                <a:solidFill>
                  <a:srgbClr val="FFFFFF"/>
                </a:solidFill>
                <a:latin typeface="Candara"/>
                <a:ea typeface="Galdeano"/>
                <a:cs typeface="Candara"/>
                <a:sym typeface="Galdeano"/>
              </a:rPr>
              <a:t>flickr.com</a:t>
            </a:r>
            <a:r>
              <a:rPr lang="en-US" sz="1800" b="1" dirty="0" smtClean="0">
                <a:solidFill>
                  <a:srgbClr val="FFFFFF"/>
                </a:solidFill>
                <a:latin typeface="Candara"/>
                <a:ea typeface="Galdeano"/>
                <a:cs typeface="Candara"/>
                <a:sym typeface="Galdeano"/>
              </a:rPr>
              <a:t> (cropped)</a:t>
            </a:r>
            <a:endParaRPr lang="en-US" sz="1000" b="1" dirty="0" smtClean="0">
              <a:solidFill>
                <a:srgbClr val="FFFFFF"/>
              </a:solidFill>
              <a:latin typeface="Candara"/>
              <a:ea typeface="Galdeano"/>
              <a:cs typeface="Candara"/>
              <a:sym typeface="Galdeano"/>
            </a:endParaRPr>
          </a:p>
          <a:p>
            <a:pPr marL="400050" indent="-285750" algn="l">
              <a:spcBef>
                <a:spcPts val="480"/>
              </a:spcBef>
              <a:buClrTx/>
              <a:buSzPct val="100000"/>
              <a:buFont typeface="Arial"/>
              <a:buChar char="•"/>
            </a:pPr>
            <a:endParaRPr lang="en-US" sz="1000" b="1" dirty="0" smtClean="0">
              <a:solidFill>
                <a:srgbClr val="FFFFFF"/>
              </a:solidFill>
              <a:latin typeface="Candara"/>
              <a:ea typeface="Galdeano"/>
              <a:cs typeface="Candara"/>
              <a:sym typeface="Galdeano"/>
            </a:endParaRPr>
          </a:p>
          <a:p>
            <a:pPr marL="114300" lvl="0" algn="l">
              <a:spcBef>
                <a:spcPts val="480"/>
              </a:spcBef>
              <a:buClr>
                <a:schemeClr val="lt1"/>
              </a:buClr>
              <a:buSzPct val="100000"/>
            </a:pPr>
            <a:r>
              <a:rPr lang="en-US" sz="1800" b="1" dirty="0">
                <a:solidFill>
                  <a:srgbClr val="FFFFFF"/>
                </a:solidFill>
                <a:latin typeface="Candara"/>
                <a:ea typeface="Galdeano"/>
                <a:cs typeface="Candara"/>
                <a:sym typeface="Galdeano"/>
              </a:rPr>
              <a:t>https://</a:t>
            </a:r>
            <a:r>
              <a:rPr lang="en-US" sz="1800" b="1" dirty="0" err="1">
                <a:solidFill>
                  <a:srgbClr val="FFFFFF"/>
                </a:solidFill>
                <a:latin typeface="Candara"/>
                <a:ea typeface="Galdeano"/>
                <a:cs typeface="Candara"/>
                <a:sym typeface="Galdeano"/>
              </a:rPr>
              <a:t>creativecommons.org</a:t>
            </a:r>
            <a:r>
              <a:rPr lang="en-US" sz="1800" b="1" dirty="0">
                <a:solidFill>
                  <a:srgbClr val="FFFFFF"/>
                </a:solidFill>
                <a:latin typeface="Candara"/>
                <a:ea typeface="Galdeano"/>
                <a:cs typeface="Candara"/>
                <a:sym typeface="Galdeano"/>
              </a:rPr>
              <a:t>/licenses/by/2.0/</a:t>
            </a:r>
            <a:r>
              <a:rPr lang="en-US" sz="1800" b="1" dirty="0" err="1">
                <a:solidFill>
                  <a:srgbClr val="FFFFFF"/>
                </a:solidFill>
                <a:latin typeface="Candara"/>
                <a:ea typeface="Galdeano"/>
                <a:cs typeface="Candara"/>
                <a:sym typeface="Galdeano"/>
              </a:rPr>
              <a:t>legalcode</a:t>
            </a:r>
            <a:endParaRPr lang="en-US" sz="1800" b="1" dirty="0">
              <a:solidFill>
                <a:srgbClr val="FFFFFF"/>
              </a:solidFill>
              <a:latin typeface="Candara"/>
              <a:ea typeface="Galdeano"/>
              <a:cs typeface="Candara"/>
              <a:sym typeface="Galdeano"/>
            </a:endParaRPr>
          </a:p>
          <a:p>
            <a:pPr marL="400050" lvl="0" indent="-285750" algn="l">
              <a:spcBef>
                <a:spcPts val="480"/>
              </a:spcBef>
              <a:buClrTx/>
              <a:buSzPct val="100000"/>
              <a:buFont typeface="Arial"/>
              <a:buChar char="•"/>
            </a:pPr>
            <a:r>
              <a:rPr lang="en-US" sz="1800" b="1" dirty="0">
                <a:solidFill>
                  <a:srgbClr val="FFFFFF"/>
                </a:solidFill>
                <a:latin typeface="Candara"/>
                <a:ea typeface="Galdeano"/>
                <a:cs typeface="Candara"/>
                <a:sym typeface="Galdeano"/>
              </a:rPr>
              <a:t>“Palmer Amaranth in the Field” by United Soybean Board via </a:t>
            </a:r>
            <a:r>
              <a:rPr lang="en-US" sz="1800" b="1" dirty="0" err="1">
                <a:solidFill>
                  <a:srgbClr val="FFFFFF"/>
                </a:solidFill>
                <a:latin typeface="Candara"/>
                <a:ea typeface="Galdeano"/>
                <a:cs typeface="Candara"/>
                <a:sym typeface="Galdeano"/>
              </a:rPr>
              <a:t>flickr.com</a:t>
            </a:r>
            <a:r>
              <a:rPr lang="en-US" sz="1800" b="1" dirty="0">
                <a:solidFill>
                  <a:srgbClr val="FFFFFF"/>
                </a:solidFill>
                <a:latin typeface="Candara"/>
                <a:ea typeface="Galdeano"/>
                <a:cs typeface="Candara"/>
                <a:sym typeface="Galdeano"/>
              </a:rPr>
              <a:t> (cropped)</a:t>
            </a:r>
            <a:endParaRPr lang="en-US" sz="1000" b="1" dirty="0">
              <a:solidFill>
                <a:srgbClr val="FFFFFF"/>
              </a:solidFill>
              <a:latin typeface="Candara"/>
              <a:ea typeface="Galdeano"/>
              <a:cs typeface="Candara"/>
              <a:sym typeface="Galdeano"/>
            </a:endParaRPr>
          </a:p>
          <a:p>
            <a:pPr marL="114300" lvl="0" algn="l">
              <a:spcBef>
                <a:spcPts val="480"/>
              </a:spcBef>
              <a:buClr>
                <a:schemeClr val="lt1"/>
              </a:buClr>
              <a:buSzPct val="100000"/>
            </a:pPr>
            <a:endParaRPr lang="en-US" sz="1000" b="1" dirty="0" smtClean="0">
              <a:solidFill>
                <a:srgbClr val="FFFFFF"/>
              </a:solidFill>
              <a:latin typeface="Candara"/>
              <a:ea typeface="Galdeano"/>
              <a:cs typeface="Candara"/>
              <a:sym typeface="Galdeano"/>
            </a:endParaRPr>
          </a:p>
          <a:p>
            <a:pPr marL="114300" lvl="0" algn="l">
              <a:spcBef>
                <a:spcPts val="480"/>
              </a:spcBef>
              <a:buClr>
                <a:schemeClr val="lt1"/>
              </a:buClr>
              <a:buSzPct val="100000"/>
            </a:pPr>
            <a:r>
              <a:rPr lang="en-US" sz="1800" b="1" dirty="0" smtClean="0">
                <a:solidFill>
                  <a:srgbClr val="FFFFFF"/>
                </a:solidFill>
                <a:latin typeface="Candara"/>
                <a:ea typeface="Galdeano"/>
                <a:cs typeface="Candara"/>
                <a:sym typeface="Galdeano"/>
              </a:rPr>
              <a:t>https</a:t>
            </a:r>
            <a:r>
              <a:rPr lang="en-US" sz="1800" b="1" dirty="0">
                <a:solidFill>
                  <a:srgbClr val="FFFFFF"/>
                </a:solidFill>
                <a:latin typeface="Candara"/>
                <a:ea typeface="Galdeano"/>
                <a:cs typeface="Candara"/>
                <a:sym typeface="Galdeano"/>
              </a:rPr>
              <a:t>://creativecommons.org/licenses/by-</a:t>
            </a:r>
            <a:r>
              <a:rPr lang="en-US" sz="1800" b="1" dirty="0" err="1">
                <a:solidFill>
                  <a:srgbClr val="FFFFFF"/>
                </a:solidFill>
                <a:latin typeface="Candara"/>
                <a:ea typeface="Galdeano"/>
                <a:cs typeface="Candara"/>
                <a:sym typeface="Galdeano"/>
              </a:rPr>
              <a:t>nc</a:t>
            </a:r>
            <a:r>
              <a:rPr lang="en-US" sz="1800" b="1" dirty="0">
                <a:solidFill>
                  <a:srgbClr val="FFFFFF"/>
                </a:solidFill>
                <a:latin typeface="Candara"/>
                <a:ea typeface="Galdeano"/>
                <a:cs typeface="Candara"/>
                <a:sym typeface="Galdeano"/>
              </a:rPr>
              <a:t>-</a:t>
            </a:r>
            <a:r>
              <a:rPr lang="en-US" sz="1800" b="1" dirty="0" err="1">
                <a:solidFill>
                  <a:srgbClr val="FFFFFF"/>
                </a:solidFill>
                <a:latin typeface="Candara"/>
                <a:ea typeface="Galdeano"/>
                <a:cs typeface="Candara"/>
                <a:sym typeface="Galdeano"/>
              </a:rPr>
              <a:t>nd</a:t>
            </a:r>
            <a:r>
              <a:rPr lang="en-US" sz="1800" b="1" dirty="0">
                <a:solidFill>
                  <a:srgbClr val="FFFFFF"/>
                </a:solidFill>
                <a:latin typeface="Candara"/>
                <a:ea typeface="Galdeano"/>
                <a:cs typeface="Candara"/>
                <a:sym typeface="Galdeano"/>
              </a:rPr>
              <a:t>/2.0/</a:t>
            </a:r>
            <a:r>
              <a:rPr lang="en-US" sz="1800" b="1" dirty="0" err="1">
                <a:solidFill>
                  <a:srgbClr val="FFFFFF"/>
                </a:solidFill>
                <a:latin typeface="Candara"/>
                <a:ea typeface="Galdeano"/>
                <a:cs typeface="Candara"/>
                <a:sym typeface="Galdeano"/>
              </a:rPr>
              <a:t>legalcode</a:t>
            </a:r>
            <a:endParaRPr lang="en-US" sz="1800" b="1" dirty="0">
              <a:solidFill>
                <a:srgbClr val="FFFFFF"/>
              </a:solidFill>
              <a:latin typeface="Candara"/>
              <a:ea typeface="Galdeano"/>
              <a:cs typeface="Candara"/>
              <a:sym typeface="Galdeano"/>
            </a:endParaRPr>
          </a:p>
          <a:p>
            <a:pPr marL="400050" indent="-285750" algn="l">
              <a:spcBef>
                <a:spcPts val="480"/>
              </a:spcBef>
              <a:buClrTx/>
              <a:buSzPct val="100000"/>
              <a:buFont typeface="Arial"/>
              <a:buChar char="•"/>
            </a:pPr>
            <a:r>
              <a:rPr lang="en-US" sz="1800" b="1" dirty="0" smtClean="0">
                <a:solidFill>
                  <a:srgbClr val="FFFFFF"/>
                </a:solidFill>
                <a:latin typeface="Candara"/>
                <a:ea typeface="Galdeano"/>
                <a:cs typeface="Candara"/>
                <a:sym typeface="Galdeano"/>
              </a:rPr>
              <a:t>“Checking Blood Sample” </a:t>
            </a:r>
            <a:r>
              <a:rPr lang="en-US" sz="1800" b="1" dirty="0">
                <a:solidFill>
                  <a:srgbClr val="FFFFFF"/>
                </a:solidFill>
                <a:latin typeface="Candara"/>
                <a:ea typeface="Galdeano"/>
                <a:cs typeface="Candara"/>
                <a:sym typeface="Galdeano"/>
              </a:rPr>
              <a:t>by </a:t>
            </a:r>
            <a:r>
              <a:rPr lang="en-US" sz="1800" b="1" dirty="0" smtClean="0">
                <a:solidFill>
                  <a:srgbClr val="FFFFFF"/>
                </a:solidFill>
                <a:latin typeface="Candara"/>
                <a:ea typeface="Galdeano"/>
                <a:cs typeface="Candara"/>
                <a:sym typeface="Galdeano"/>
              </a:rPr>
              <a:t>National Eye Institute </a:t>
            </a:r>
            <a:r>
              <a:rPr lang="en-US" sz="1800" b="1" dirty="0">
                <a:solidFill>
                  <a:srgbClr val="FFFFFF"/>
                </a:solidFill>
                <a:latin typeface="Candara"/>
                <a:ea typeface="Galdeano"/>
                <a:cs typeface="Candara"/>
                <a:sym typeface="Galdeano"/>
              </a:rPr>
              <a:t>via </a:t>
            </a:r>
            <a:r>
              <a:rPr lang="en-US" sz="1800" b="1" dirty="0" err="1">
                <a:solidFill>
                  <a:srgbClr val="FFFFFF"/>
                </a:solidFill>
                <a:latin typeface="Candara"/>
                <a:ea typeface="Galdeano"/>
                <a:cs typeface="Candara"/>
                <a:sym typeface="Galdeano"/>
              </a:rPr>
              <a:t>flickr.com</a:t>
            </a:r>
            <a:r>
              <a:rPr lang="en-US" sz="1800" b="1" dirty="0">
                <a:solidFill>
                  <a:srgbClr val="FFFFFF"/>
                </a:solidFill>
                <a:latin typeface="Candara"/>
                <a:ea typeface="Galdeano"/>
                <a:cs typeface="Candara"/>
                <a:sym typeface="Galdeano"/>
              </a:rPr>
              <a:t> (cropped)</a:t>
            </a:r>
          </a:p>
          <a:p>
            <a:pPr marL="114300" lvl="0" algn="l">
              <a:spcBef>
                <a:spcPts val="480"/>
              </a:spcBef>
              <a:buClr>
                <a:schemeClr val="lt1"/>
              </a:buClr>
              <a:buSzPct val="100000"/>
            </a:pPr>
            <a:endParaRPr lang="en-US" sz="1000" b="1" dirty="0" smtClean="0">
              <a:solidFill>
                <a:srgbClr val="FFFFFF"/>
              </a:solidFill>
              <a:latin typeface="Candara"/>
              <a:ea typeface="Galdeano"/>
              <a:cs typeface="Candara"/>
              <a:sym typeface="Galdeano"/>
            </a:endParaRPr>
          </a:p>
          <a:p>
            <a:pPr marL="114300" lvl="0" algn="l">
              <a:spcBef>
                <a:spcPts val="480"/>
              </a:spcBef>
              <a:buClr>
                <a:srgbClr val="FFFFFF"/>
              </a:buClr>
              <a:buSzPct val="100000"/>
            </a:pPr>
            <a:r>
              <a:rPr lang="en-US" sz="1800" b="1" dirty="0">
                <a:solidFill>
                  <a:srgbClr val="FFFFFF"/>
                </a:solidFill>
                <a:latin typeface="Candara"/>
                <a:ea typeface="Galdeano"/>
                <a:cs typeface="Candara"/>
                <a:sym typeface="Galdeano"/>
              </a:rPr>
              <a:t>https://</a:t>
            </a:r>
            <a:r>
              <a:rPr lang="en-US" sz="1800" b="1" dirty="0" err="1">
                <a:solidFill>
                  <a:srgbClr val="FFFFFF"/>
                </a:solidFill>
                <a:latin typeface="Candara"/>
                <a:ea typeface="Galdeano"/>
                <a:cs typeface="Candara"/>
                <a:sym typeface="Galdeano"/>
              </a:rPr>
              <a:t>creativecommons.org</a:t>
            </a:r>
            <a:r>
              <a:rPr lang="en-US" sz="1800" b="1" dirty="0">
                <a:solidFill>
                  <a:srgbClr val="FFFFFF"/>
                </a:solidFill>
                <a:latin typeface="Candara"/>
                <a:ea typeface="Galdeano"/>
                <a:cs typeface="Candara"/>
                <a:sym typeface="Galdeano"/>
              </a:rPr>
              <a:t>/licenses/</a:t>
            </a:r>
            <a:r>
              <a:rPr lang="en-US" sz="1800" b="1" dirty="0" smtClean="0">
                <a:solidFill>
                  <a:srgbClr val="FFFFFF"/>
                </a:solidFill>
                <a:latin typeface="Candara"/>
                <a:ea typeface="Galdeano"/>
                <a:cs typeface="Candara"/>
                <a:sym typeface="Galdeano"/>
              </a:rPr>
              <a:t>by-</a:t>
            </a:r>
            <a:r>
              <a:rPr lang="en-US" sz="1800" b="1" dirty="0" err="1">
                <a:solidFill>
                  <a:srgbClr val="FFFFFF"/>
                </a:solidFill>
                <a:latin typeface="Candara"/>
                <a:ea typeface="Galdeano"/>
                <a:cs typeface="Candara"/>
                <a:sym typeface="Galdeano"/>
              </a:rPr>
              <a:t>nd</a:t>
            </a:r>
            <a:r>
              <a:rPr lang="en-US" sz="1800" b="1" dirty="0">
                <a:solidFill>
                  <a:srgbClr val="FFFFFF"/>
                </a:solidFill>
                <a:latin typeface="Candara"/>
                <a:ea typeface="Galdeano"/>
                <a:cs typeface="Candara"/>
                <a:sym typeface="Galdeano"/>
              </a:rPr>
              <a:t>/2.0/</a:t>
            </a:r>
            <a:r>
              <a:rPr lang="en-US" sz="1800" b="1" dirty="0" err="1">
                <a:solidFill>
                  <a:srgbClr val="FFFFFF"/>
                </a:solidFill>
                <a:latin typeface="Candara"/>
                <a:ea typeface="Galdeano"/>
                <a:cs typeface="Candara"/>
                <a:sym typeface="Galdeano"/>
              </a:rPr>
              <a:t>legalcode</a:t>
            </a:r>
            <a:endParaRPr lang="en-US" sz="1800" b="1" dirty="0">
              <a:solidFill>
                <a:srgbClr val="FFFFFF"/>
              </a:solidFill>
              <a:latin typeface="Candara"/>
              <a:ea typeface="Galdeano"/>
              <a:cs typeface="Candara"/>
              <a:sym typeface="Galdeano"/>
            </a:endParaRPr>
          </a:p>
          <a:p>
            <a:pPr marL="400050" lvl="0" indent="-285750" algn="l">
              <a:spcBef>
                <a:spcPts val="480"/>
              </a:spcBef>
              <a:buClrTx/>
              <a:buSzPct val="100000"/>
              <a:buFont typeface="Arial"/>
              <a:buChar char="•"/>
            </a:pPr>
            <a:r>
              <a:rPr lang="en-US" sz="1800" b="1" dirty="0" smtClean="0">
                <a:solidFill>
                  <a:srgbClr val="FFFFFF"/>
                </a:solidFill>
                <a:latin typeface="Candara"/>
                <a:ea typeface="Galdeano"/>
                <a:cs typeface="Candara"/>
                <a:sym typeface="Galdeano"/>
              </a:rPr>
              <a:t>“IMG_1011.JPG” (fruit) by Jason Tester Guerrilla Futures </a:t>
            </a:r>
            <a:r>
              <a:rPr lang="en-US" sz="1800" b="1" dirty="0">
                <a:solidFill>
                  <a:srgbClr val="FFFFFF"/>
                </a:solidFill>
                <a:latin typeface="Candara"/>
                <a:ea typeface="Galdeano"/>
                <a:cs typeface="Candara"/>
                <a:sym typeface="Galdeano"/>
              </a:rPr>
              <a:t>via </a:t>
            </a:r>
            <a:r>
              <a:rPr lang="en-US" sz="1800" b="1" dirty="0" err="1">
                <a:solidFill>
                  <a:srgbClr val="FFFFFF"/>
                </a:solidFill>
                <a:latin typeface="Candara"/>
                <a:ea typeface="Galdeano"/>
                <a:cs typeface="Candara"/>
                <a:sym typeface="Galdeano"/>
              </a:rPr>
              <a:t>flickr.com</a:t>
            </a:r>
            <a:r>
              <a:rPr lang="en-US" sz="1800" b="1" dirty="0">
                <a:solidFill>
                  <a:srgbClr val="FFFFFF"/>
                </a:solidFill>
                <a:latin typeface="Candara"/>
                <a:ea typeface="Galdeano"/>
                <a:cs typeface="Candara"/>
                <a:sym typeface="Galdeano"/>
              </a:rPr>
              <a:t> (cropped)</a:t>
            </a:r>
          </a:p>
          <a:p>
            <a:pPr marL="114300" lvl="0" algn="l">
              <a:spcBef>
                <a:spcPts val="480"/>
              </a:spcBef>
              <a:buClr>
                <a:schemeClr val="lt1"/>
              </a:buClr>
              <a:buSzPct val="100000"/>
            </a:pPr>
            <a:endParaRPr lang="en-US" sz="1000" b="1" dirty="0" smtClean="0">
              <a:solidFill>
                <a:srgbClr val="FFFFFF"/>
              </a:solidFill>
              <a:latin typeface="Candara"/>
              <a:ea typeface="Galdeano"/>
              <a:cs typeface="Candara"/>
              <a:sym typeface="Galdeano"/>
            </a:endParaRPr>
          </a:p>
          <a:p>
            <a:pPr marL="114300" algn="l">
              <a:spcBef>
                <a:spcPts val="480"/>
              </a:spcBef>
              <a:buClr>
                <a:schemeClr val="lt1"/>
              </a:buClr>
              <a:buSzPct val="100000"/>
            </a:pPr>
            <a:endParaRPr lang="en-US" sz="1800" b="1" dirty="0">
              <a:solidFill>
                <a:srgbClr val="FFFFFF"/>
              </a:solidFill>
              <a:latin typeface="Candara"/>
              <a:ea typeface="Galdeano"/>
              <a:cs typeface="Candara"/>
              <a:sym typeface="Galdeano"/>
            </a:endParaRPr>
          </a:p>
          <a:p>
            <a:pPr marL="400050" lvl="0" indent="-285750" algn="l">
              <a:spcBef>
                <a:spcPts val="480"/>
              </a:spcBef>
              <a:buClrTx/>
              <a:buSzPct val="100000"/>
              <a:buFont typeface="Arial"/>
              <a:buChar char="•"/>
            </a:pPr>
            <a:endParaRPr sz="1800" b="1" dirty="0">
              <a:solidFill>
                <a:srgbClr val="FFFFFF"/>
              </a:solidFill>
              <a:latin typeface="Candara"/>
              <a:ea typeface="Galdeano"/>
              <a:cs typeface="Candara"/>
              <a:sym typeface="Galdeano"/>
            </a:endParaRPr>
          </a:p>
        </p:txBody>
      </p:sp>
      <p:cxnSp>
        <p:nvCxnSpPr>
          <p:cNvPr id="148" name="Shape 148"/>
          <p:cNvCxnSpPr/>
          <p:nvPr/>
        </p:nvCxnSpPr>
        <p:spPr>
          <a:xfrm rot="10800000" flipH="1">
            <a:off x="486418" y="1172638"/>
            <a:ext cx="8147516" cy="27020"/>
          </a:xfrm>
          <a:prstGeom prst="straightConnector1">
            <a:avLst/>
          </a:prstGeom>
          <a:noFill/>
          <a:ln w="25400" cap="flat">
            <a:solidFill>
              <a:srgbClr val="FFFFFF"/>
            </a:solidFill>
            <a:prstDash val="solid"/>
            <a:round/>
            <a:headEnd type="none" w="med" len="med"/>
            <a:tailEnd type="none" w="med" len="med"/>
          </a:ln>
        </p:spPr>
      </p:cxnSp>
      <p:sp>
        <p:nvSpPr>
          <p:cNvPr id="149" name="Shape 149"/>
          <p:cNvSpPr txBox="1"/>
          <p:nvPr/>
        </p:nvSpPr>
        <p:spPr>
          <a:xfrm>
            <a:off x="384076" y="66811"/>
            <a:ext cx="8410202" cy="1132845"/>
          </a:xfrm>
          <a:prstGeom prst="rect">
            <a:avLst/>
          </a:prstGeom>
          <a:noFill/>
          <a:ln>
            <a:noFill/>
          </a:ln>
        </p:spPr>
        <p:txBody>
          <a:bodyPr lIns="91425" tIns="45700" rIns="91425" bIns="45700" anchor="ctr" anchorCtr="0">
            <a:noAutofit/>
          </a:bodyPr>
          <a:lstStyle/>
          <a:p>
            <a:pPr marL="0" marR="0" lvl="0" indent="0" algn="l" rtl="0">
              <a:spcBef>
                <a:spcPts val="0"/>
              </a:spcBef>
              <a:buClr>
                <a:srgbClr val="FFFFFF"/>
              </a:buClr>
              <a:buSzPct val="25000"/>
              <a:buFont typeface="Galdeano"/>
              <a:buNone/>
            </a:pPr>
            <a:r>
              <a:rPr lang="en-US" sz="5000" b="1" u="none" strike="noStrike" cap="none" baseline="0" dirty="0">
                <a:solidFill>
                  <a:srgbClr val="FFFFFF"/>
                </a:solidFill>
                <a:latin typeface="Candara"/>
                <a:ea typeface="Galdeano"/>
                <a:cs typeface="Candara"/>
                <a:sym typeface="Galdeano"/>
              </a:rPr>
              <a:t>Credits</a:t>
            </a:r>
          </a:p>
        </p:txBody>
      </p:sp>
    </p:spTree>
  </p:cSld>
  <p:clrMapOvr>
    <a:masterClrMapping/>
  </p:clrMapOvr>
  <p:transition xmlns:p14="http://schemas.microsoft.com/office/powerpoint/2010/main" spd="slow">
    <p:cut/>
  </p:transition>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13468</TotalTime>
  <Words>469</Words>
  <Application>Microsoft Macintosh PowerPoint</Application>
  <PresentationFormat>On-screen Show (4:3)</PresentationFormat>
  <Paragraphs>53</Paragraphs>
  <Slides>6</Slides>
  <Notes>6</Notes>
  <HiddenSlides>0</HiddenSlides>
  <MMClips>0</MMClips>
  <ScaleCrop>false</ScaleCrop>
  <HeadingPairs>
    <vt:vector size="4" baseType="variant">
      <vt:variant>
        <vt:lpstr>Theme</vt:lpstr>
      </vt:variant>
      <vt:variant>
        <vt:i4>1</vt:i4>
      </vt:variant>
      <vt:variant>
        <vt:lpstr>Slide Titles</vt:lpstr>
      </vt:variant>
      <vt:variant>
        <vt:i4>6</vt:i4>
      </vt:variant>
    </vt:vector>
  </HeadingPairs>
  <TitlesOfParts>
    <vt:vector size="7" baseType="lpstr">
      <vt:lpstr>Office Theme</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Leila Hadj-Chikh</cp:lastModifiedBy>
  <cp:revision>135</cp:revision>
  <dcterms:modified xsi:type="dcterms:W3CDTF">2015-11-29T19:28:00Z</dcterms:modified>
</cp:coreProperties>
</file>